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585870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372913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02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01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02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Оңтүстік-шығыстан жел соғады, күші 3-8 м/с. Ауа температурасы түнде 5-7 градус,  күндіз 19-21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03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02 сәуірден 09 сағ. 03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Оңтүстік-шығыстан жел соғады, күші 3-8 м/с. Ауа температурасы 5-7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smtClean="0">
                <a:solidFill>
                  <a:schemeClr val="tx1"/>
                </a:solidFill>
                <a:latin typeface="Times New Roman" panose="02020603050405020304" pitchFamily="18" charset="0"/>
                <a:cs typeface="Times New Roman" panose="02020603050405020304" pitchFamily="18" charset="0"/>
              </a:rPr>
              <a:t>02, 03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1"/>
          <p:cNvSpPr>
            <a:spLocks noChangeArrowheads="1"/>
          </p:cNvSpPr>
          <p:nvPr/>
        </p:nvSpPr>
        <p:spPr bwMode="auto">
          <a:xfrm>
            <a:off x="192208" y="769303"/>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2199</cp:revision>
  <cp:lastPrinted>2021-07-01T03:56:27Z</cp:lastPrinted>
  <dcterms:created xsi:type="dcterms:W3CDTF">2018-03-27T06:03:00Z</dcterms:created>
  <dcterms:modified xsi:type="dcterms:W3CDTF">2022-04-01T08:40:55Z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