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3556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м/с. Температура воздуха ночью 1-3, днем 11-13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 7-12 м/с. Температура воздуха 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 апреля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42875" y="788589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2116</cp:revision>
  <cp:lastPrinted>2021-02-03T11:37:00Z</cp:lastPrinted>
  <dcterms:created xsi:type="dcterms:W3CDTF">2018-03-27T06:03:00Z</dcterms:created>
  <dcterms:modified xsi:type="dcterms:W3CDTF">2022-04-01T08:14:02Z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