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46422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6594439"/>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91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02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кей уақыттарда жаңбыр. Жел оңтүстіктен, оңтүстік-батыстан соғады, күші 9-14 м/с. Ауа температурасы түнде 5-7, күндіз 15-17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03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01</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02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кей уақыттарда жаңбыр.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2226</cp:revision>
  <cp:lastPrinted>2021-07-01T03:56:27Z</cp:lastPrinted>
  <dcterms:created xsi:type="dcterms:W3CDTF">2018-03-27T06:03:00Z</dcterms:created>
  <dcterms:modified xsi:type="dcterms:W3CDTF">2022-04-01T08:39:56Z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