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889432"/>
              </p:ext>
            </p:extLst>
          </p:nvPr>
        </p:nvGraphicFramePr>
        <p:xfrm>
          <a:off x="342900" y="2501632"/>
          <a:ext cx="4465638" cy="1976706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767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№91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1 апреля 2022 </a:t>
                      </a: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53000" y="261534"/>
            <a:ext cx="4737099" cy="224676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177800"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Алматы</a:t>
            </a:r>
          </a:p>
          <a:p>
            <a:pPr indent="177800"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</a:t>
            </a:r>
          </a:p>
          <a:p>
            <a:pPr indent="177800"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 01 апреля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02 апреля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7780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kk-K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6-8, днем 20-22 тепла.</a:t>
            </a:r>
          </a:p>
          <a:p>
            <a:pPr indent="177800"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03 апреля</a:t>
            </a:r>
          </a:p>
          <a:p>
            <a:pPr indent="177800" algn="ctr">
              <a:buFont typeface="Arial" charset="0"/>
              <a:buNone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апреля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03 апреля</a:t>
            </a:r>
          </a:p>
          <a:p>
            <a:pPr indent="17780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6-8 тепла.</a:t>
            </a:r>
            <a:endParaRPr lang="kk-KZ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8089" y="2735322"/>
            <a:ext cx="4608512" cy="830997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02 апреля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ночью 03 апреля 202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будут способствовать </a:t>
            </a:r>
            <a:r>
              <a:rPr lang="ru-RU" altLang="en-US" sz="1200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накоплени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 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атмосфере города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altLang="en-US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 апреля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95567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669" y="3634978"/>
            <a:ext cx="4537075" cy="312737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 dirty="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 dirty="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itchFamily="18" charset="0"/>
              </a:rPr>
              <a:t>№ 1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Казахского национального университета </a:t>
            </a:r>
            <a:r>
              <a:rPr lang="ru-RU" sz="1200" dirty="0" err="1">
                <a:latin typeface="Times New Roman" pitchFamily="18" charset="0"/>
              </a:rPr>
              <a:t>им.Аль-Фараби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2 –</a:t>
            </a:r>
            <a:r>
              <a:rPr lang="ru-RU" sz="1200" dirty="0" err="1">
                <a:latin typeface="Times New Roman" pitchFamily="18" charset="0"/>
              </a:rPr>
              <a:t>Бурундайское</a:t>
            </a:r>
            <a:r>
              <a:rPr lang="ru-RU" sz="1200" dirty="0">
                <a:latin typeface="Times New Roman" pitchFamily="18" charset="0"/>
              </a:rPr>
              <a:t> автохозяйство, улица Аэродромная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3 – </a:t>
            </a:r>
            <a:r>
              <a:rPr lang="ru-RU" sz="1200" dirty="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 dirty="0">
                <a:latin typeface="Times New Roman" pitchFamily="18" charset="0"/>
              </a:rPr>
              <a:t>№ 4 – </a:t>
            </a:r>
            <a:r>
              <a:rPr lang="ru-RU" sz="1200" dirty="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5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ледовая арена «</a:t>
            </a:r>
            <a:r>
              <a:rPr lang="ru-RU" sz="1200" dirty="0" err="1">
                <a:latin typeface="Times New Roman" pitchFamily="18" charset="0"/>
              </a:rPr>
              <a:t>Халык</a:t>
            </a:r>
            <a:r>
              <a:rPr lang="ru-RU" sz="1200" dirty="0">
                <a:latin typeface="Times New Roman" pitchFamily="18" charset="0"/>
              </a:rPr>
              <a:t> арена», микрорайон «</a:t>
            </a:r>
            <a:r>
              <a:rPr lang="ru-RU" sz="1200" dirty="0" err="1">
                <a:latin typeface="Times New Roman" pitchFamily="18" charset="0"/>
              </a:rPr>
              <a:t>Думан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6</a:t>
            </a:r>
            <a:r>
              <a:rPr lang="ru-RU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</a:rPr>
              <a:t>Жетысуского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</a:rPr>
              <a:t>акимата</a:t>
            </a:r>
            <a:r>
              <a:rPr lang="ru-RU" sz="1200" dirty="0">
                <a:latin typeface="Times New Roman" pitchFamily="18" charset="0"/>
              </a:rPr>
              <a:t>, микрорайон «</a:t>
            </a:r>
            <a:r>
              <a:rPr lang="ru-RU" sz="1200" dirty="0" err="1">
                <a:latin typeface="Times New Roman" pitchFamily="18" charset="0"/>
              </a:rPr>
              <a:t>Кулагер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2</a:t>
            </a:r>
            <a:r>
              <a:rPr lang="en-US" altLang="ru-RU" sz="1200" dirty="0">
                <a:latin typeface="Times New Roman" pitchFamily="18" charset="0"/>
              </a:rPr>
              <a:t>7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altLang="ru-RU" sz="1200" dirty="0" err="1" smtClean="0">
                <a:latin typeface="Times New Roman" pitchFamily="18" charset="0"/>
              </a:rPr>
              <a:t>мкр</a:t>
            </a:r>
            <a:r>
              <a:rPr lang="ru-RU" altLang="ru-RU" sz="1200" dirty="0" smtClean="0">
                <a:latin typeface="Times New Roman" pitchFamily="18" charset="0"/>
              </a:rPr>
              <a:t>-н </a:t>
            </a:r>
            <a:r>
              <a:rPr lang="ru-RU" altLang="ru-RU" sz="1200" dirty="0" err="1" smtClean="0">
                <a:latin typeface="Times New Roman" pitchFamily="18" charset="0"/>
              </a:rPr>
              <a:t>Айгерим</a:t>
            </a:r>
            <a:r>
              <a:rPr lang="ru-RU" altLang="ru-RU" sz="1200" smtClean="0">
                <a:latin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</a:rPr>
              <a:t>Бенберина</a:t>
            </a:r>
            <a:r>
              <a:rPr lang="ru-RU" sz="1200" dirty="0" smtClean="0">
                <a:latin typeface="Times New Roman" pitchFamily="18" charset="0"/>
              </a:rPr>
              <a:t>, 52</a:t>
            </a:r>
            <a:endParaRPr 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8 –  </a:t>
            </a:r>
            <a:r>
              <a:rPr lang="ru-RU" sz="1200" dirty="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 dirty="0">
                <a:latin typeface="Times New Roman" pitchFamily="18" charset="0"/>
              </a:rPr>
              <a:t>ул. Ахметова, 50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9 –  </a:t>
            </a:r>
            <a:r>
              <a:rPr lang="ru-RU" sz="1200" dirty="0">
                <a:latin typeface="Times New Roman" pitchFamily="18" charset="0"/>
              </a:rPr>
              <a:t>РУВД </a:t>
            </a:r>
            <a:r>
              <a:rPr lang="ru-RU" sz="1200" dirty="0" err="1">
                <a:latin typeface="Times New Roman" pitchFamily="18" charset="0"/>
              </a:rPr>
              <a:t>Турскибского</a:t>
            </a:r>
            <a:r>
              <a:rPr lang="ru-RU" sz="1200" dirty="0">
                <a:latin typeface="Times New Roman" pitchFamily="18" charset="0"/>
              </a:rPr>
              <a:t> района, ул. Р. Зорге,14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</a:t>
            </a:r>
            <a:r>
              <a:rPr lang="en-US" altLang="ru-RU" sz="1200" dirty="0">
                <a:latin typeface="Times New Roman" pitchFamily="18" charset="0"/>
              </a:rPr>
              <a:t>0 – </a:t>
            </a:r>
            <a:r>
              <a:rPr lang="ru-RU" sz="1200" dirty="0">
                <a:latin typeface="Times New Roman" pitchFamily="18" charset="0"/>
              </a:rPr>
              <a:t>м-н «</a:t>
            </a:r>
            <a:r>
              <a:rPr lang="ru-RU" sz="1200" dirty="0" err="1">
                <a:latin typeface="Times New Roman" pitchFamily="18" charset="0"/>
              </a:rPr>
              <a:t>Шанырак</a:t>
            </a:r>
            <a:r>
              <a:rPr lang="ru-RU" sz="1200" dirty="0">
                <a:latin typeface="Times New Roman" pitchFamily="18" charset="0"/>
              </a:rPr>
              <a:t>», школа №26, ул. </a:t>
            </a:r>
            <a:r>
              <a:rPr lang="ru-RU" sz="1200" dirty="0" err="1">
                <a:latin typeface="Times New Roman" pitchFamily="18" charset="0"/>
              </a:rPr>
              <a:t>Жанкожа</a:t>
            </a:r>
            <a:r>
              <a:rPr lang="ru-RU" sz="1200" dirty="0">
                <a:latin typeface="Times New Roman" pitchFamily="18" charset="0"/>
              </a:rPr>
              <a:t> батыра, 202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31</a:t>
            </a:r>
            <a:r>
              <a:rPr lang="en-US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пр.Аль-Фараби</a:t>
            </a:r>
            <a:r>
              <a:rPr lang="ru-RU" sz="1200" dirty="0">
                <a:latin typeface="Times New Roman" pitchFamily="18" charset="0"/>
              </a:rPr>
              <a:t>, угол </a:t>
            </a:r>
            <a:r>
              <a:rPr lang="ru-RU" sz="1200" dirty="0" err="1">
                <a:latin typeface="Times New Roman" pitchFamily="18" charset="0"/>
              </a:rPr>
              <a:t>ул.Навои</a:t>
            </a:r>
            <a:r>
              <a:rPr lang="ru-RU" sz="1200" dirty="0">
                <a:latin typeface="Times New Roman" pitchFamily="18" charset="0"/>
              </a:rPr>
              <a:t>, м-н Орбита (территория Дендропарка АО «</a:t>
            </a:r>
            <a:r>
              <a:rPr lang="ru-RU" sz="1200" dirty="0" err="1">
                <a:latin typeface="Times New Roman" pitchFamily="18" charset="0"/>
              </a:rPr>
              <a:t>Зеленстрой</a:t>
            </a:r>
            <a:r>
              <a:rPr lang="ru-RU" sz="1200" dirty="0">
                <a:latin typeface="Times New Roman" pitchFamily="18" charset="0"/>
              </a:rPr>
              <a:t>»)</a:t>
            </a:r>
          </a:p>
          <a:p>
            <a:r>
              <a:rPr lang="kk-KZ" sz="1200" i="1" dirty="0">
                <a:latin typeface="Times New Roman" pitchFamily="18" charset="0"/>
              </a:rPr>
              <a:t>№1 -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ул. Амангельды, угол ул. </a:t>
            </a:r>
            <a:r>
              <a:rPr lang="ru-RU" sz="1200" i="1" dirty="0" err="1">
                <a:latin typeface="Times New Roman" pitchFamily="18" charset="0"/>
              </a:rPr>
              <a:t>Сатпаева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ru-RU" sz="1200" i="1" dirty="0">
                <a:latin typeface="Times New Roman" pitchFamily="18" charset="0"/>
              </a:rPr>
              <a:t>(отбор проб воздуха 3 раза в сутки - 07, 13 и 19)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№12 - </a:t>
            </a:r>
            <a:r>
              <a:rPr lang="ru-RU" sz="1200" i="1" dirty="0">
                <a:latin typeface="Times New Roman" pitchFamily="18" charset="0"/>
              </a:rPr>
              <a:t>пр. </a:t>
            </a:r>
            <a:r>
              <a:rPr lang="ru-RU" sz="1200" i="1" dirty="0" err="1">
                <a:latin typeface="Times New Roman" pitchFamily="18" charset="0"/>
              </a:rPr>
              <a:t>Райымбека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Наурызбай</a:t>
            </a:r>
            <a:r>
              <a:rPr lang="ru-RU" sz="1200" i="1" dirty="0">
                <a:latin typeface="Times New Roman" pitchFamily="18" charset="0"/>
              </a:rPr>
              <a:t> батыра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№16 - </a:t>
            </a:r>
            <a:r>
              <a:rPr lang="ru-RU" sz="1200" i="1" dirty="0">
                <a:latin typeface="Times New Roman" pitchFamily="18" charset="0"/>
              </a:rPr>
              <a:t>м-н Айнабулак-3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№25 -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м-н Аксай-3, ул. </a:t>
            </a:r>
            <a:r>
              <a:rPr lang="ru-RU" sz="1200" i="1" dirty="0" err="1">
                <a:latin typeface="Times New Roman" pitchFamily="18" charset="0"/>
              </a:rPr>
              <a:t>Маречека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Б.Момышулы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№26 - </a:t>
            </a:r>
            <a:r>
              <a:rPr lang="ru-RU" sz="1200" i="1" dirty="0">
                <a:latin typeface="Times New Roman" pitchFamily="18" charset="0"/>
              </a:rPr>
              <a:t>м-н Тастак-1, ул. Толе </a:t>
            </a:r>
            <a:r>
              <a:rPr lang="ru-RU" sz="1200" i="1" dirty="0" err="1">
                <a:latin typeface="Times New Roman" pitchFamily="18" charset="0"/>
              </a:rPr>
              <a:t>би</a:t>
            </a:r>
            <a:r>
              <a:rPr lang="ru-RU" sz="1200" i="1" dirty="0">
                <a:latin typeface="Times New Roman" pitchFamily="18" charset="0"/>
              </a:rPr>
              <a:t>, 249, ГУ «городская детская поликлиника №8»</a:t>
            </a:r>
            <a:r>
              <a:rPr lang="kk-KZ" sz="1200" i="1" dirty="0">
                <a:latin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9"/>
          <p:cNvSpPr txBox="1">
            <a:spLocks noChangeArrowheads="1"/>
          </p:cNvSpPr>
          <p:nvPr/>
        </p:nvSpPr>
        <p:spPr bwMode="auto">
          <a:xfrm>
            <a:off x="142082" y="52070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13128</TotalTime>
  <Words>823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2183</cp:revision>
  <cp:lastPrinted>2021-07-01T09:11:30Z</cp:lastPrinted>
  <dcterms:created xsi:type="dcterms:W3CDTF">2018-03-27T06:03:00Z</dcterms:created>
  <dcterms:modified xsi:type="dcterms:W3CDTF">2022-04-01T08:16:18Z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