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681825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040504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2-7 м/с. Ауа температурасы түнде 3-5, күндіз 20-22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3 </a:t>
            </a:r>
            <a:r>
              <a:rPr lang="kk-KZ" altLang="ru-RU" sz="1200" b="1" dirty="0">
                <a:latin typeface="Times New Roman KZ" pitchFamily="18" charset="0"/>
                <a:ea typeface="Times New Roman KZ" pitchFamily="18" charset="0"/>
                <a:cs typeface="Times New Roman" pitchFamily="18" charset="0"/>
              </a:rPr>
              <a:t>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3-5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12906</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2022-04-01T08:34:43Z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