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372196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005212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02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Түнде және таңертең тұман түседі. Оңтүстік-бат</a:t>
            </a:r>
            <a:r>
              <a:rPr lang="kk-KZ" sz="1200" dirty="0">
                <a:solidFill>
                  <a:prstClr val="black"/>
                </a:solidFill>
                <a:latin typeface="Times New Roman" pitchFamily="18" charset="0"/>
                <a:cs typeface="Times New Roman" pitchFamily="18" charset="0"/>
              </a:rPr>
              <a:t>ыстан ж</a:t>
            </a:r>
            <a:r>
              <a:rPr lang="kk-KZ" sz="1200" dirty="0">
                <a:solidFill>
                  <a:prstClr val="black"/>
                </a:solidFill>
                <a:latin typeface="Times New Roman" pitchFamily="18" charset="0"/>
                <a:ea typeface="Times New Roman"/>
                <a:cs typeface="Times New Roman" pitchFamily="18" charset="0"/>
              </a:rPr>
              <a:t>ел соғады</a:t>
            </a:r>
            <a:r>
              <a:rPr lang="kk-KZ" sz="1200" dirty="0">
                <a:latin typeface="Times New Roman" pitchFamily="18" charset="0"/>
                <a:cs typeface="Times New Roman" pitchFamily="18" charset="0"/>
              </a:rPr>
              <a:t>, күші 5-10 м/с. Ауа температурасы түнде 5-7, күндіз 18-20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03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0975" algn="just"/>
            <a:r>
              <a:rPr lang="kk-KZ" sz="1200" dirty="0"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a:t>
            </a:r>
            <a:r>
              <a:rPr lang="kk-KZ" sz="1200" dirty="0">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a:t>
            </a:r>
            <a:r>
              <a:rPr lang="kk-KZ" sz="1200" dirty="0">
                <a:solidFill>
                  <a:prstClr val="black"/>
                </a:solidFill>
                <a:latin typeface="Times New Roman" pitchFamily="18" charset="0"/>
                <a:cs typeface="Times New Roman" pitchFamily="18" charset="0"/>
              </a:rPr>
              <a:t>ыстан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5-7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2197</cp:revision>
  <cp:lastPrinted>2022-01-19T06:58:06Z</cp:lastPrinted>
  <dcterms:created xsi:type="dcterms:W3CDTF">2018-03-27T06:03:00Z</dcterms:created>
  <dcterms:modified xsi:type="dcterms:W3CDTF">2022-04-01T08:35:51Z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