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9362713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временами дождь. Ветер южный, юго-западный 9-14 м/с. Температура воздуха ночью 5-7, днём 15-17 тепла.</a:t>
            </a:r>
          </a:p>
          <a:p>
            <a:pPr lvl="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03 апреля 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временами 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м/с. Температура воздуха 5-7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2178</cp:revision>
  <cp:lastPrinted>2021-07-01T03:56:27Z</cp:lastPrinted>
  <dcterms:created xsi:type="dcterms:W3CDTF">2018-03-27T06:03:00Z</dcterms:created>
  <dcterms:modified xsi:type="dcterms:W3CDTF">2022-04-01T08:40:29Z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