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618607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3-8 м/с. Температура воздуха ночью 1-3,  днем 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ночью 3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3012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2082" y="5207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658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2082</cp:revision>
  <cp:lastPrinted>2021-07-01T03:56:27Z</cp:lastPrinted>
  <dcterms:created xsi:type="dcterms:W3CDTF">2018-03-27T06:03:00Z</dcterms:created>
  <dcterms:modified xsi:type="dcterms:W3CDTF">2022-04-01T08:19:32Z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