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1885650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02 апреля 2022 г.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дождь. Ветер юго-западный  9-14, днем порывы 15-20 м/с. Температура воздуха ночью 0-2, днем 6-8 тепла.</a:t>
            </a:r>
          </a:p>
          <a:p>
            <a:pPr lvl="0" algn="ctr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апреля</a:t>
            </a:r>
          </a:p>
          <a:p>
            <a:pPr lvl="0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02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03 апреля 2022 г.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Ветер юго-западный 9-14 м/с. Температура воздуха ночью 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786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6820140"/>
              </p:ext>
            </p:extLst>
          </p:nvPr>
        </p:nvGraphicFramePr>
        <p:xfrm>
          <a:off x="5045028" y="4440292"/>
          <a:ext cx="4691064" cy="2045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28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апреля, ночью 03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13212</TotalTime>
  <Words>580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2118</cp:revision>
  <cp:lastPrinted>2021-07-01T03:56:27Z</cp:lastPrinted>
  <dcterms:created xsi:type="dcterms:W3CDTF">2018-03-27T06:03:00Z</dcterms:created>
  <dcterms:modified xsi:type="dcterms:W3CDTF">2022-04-01T08:26:50Z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