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80518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712840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itchFamily="18" charset="0"/>
                <a:cs typeface="Times New Roman" pitchFamily="18" charset="0"/>
              </a:rPr>
              <a:t>02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03 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2022-04-01T08:27:25Z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