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188242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екпіні 15 м/с. Ауаның температурасы түнде 1-3, күндіз 8-10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02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екпіні 15 м/с. Ауаның температурасы түнде  2-4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8844826"/>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02, 03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ге қараған 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13048</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2114</cp:revision>
  <cp:lastPrinted>2021-07-01T07:38:07Z</cp:lastPrinted>
  <dcterms:created xsi:type="dcterms:W3CDTF">2018-03-27T06:03:00Z</dcterms:created>
  <dcterms:modified xsi:type="dcterms:W3CDTF">2022-04-01T08:23:18Z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