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922815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35936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266700"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200" dirty="0">
                <a:latin typeface="Times New Roman" panose="02020603050405020304" pitchFamily="18" charset="0"/>
                <a:cs typeface="Times New Roman" panose="02020603050405020304" pitchFamily="18" charset="0"/>
              </a:rPr>
              <a:t>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kk-KZ" sz="1200" dirty="0">
                <a:latin typeface="Times New Roman" panose="02020603050405020304" pitchFamily="18" charset="0"/>
                <a:cs typeface="Times New Roman" panose="02020603050405020304" pitchFamily="18" charset="0"/>
              </a:rPr>
              <a:t>м/с. Ауа температурасы түнде 0-2 аяз, күндіз 9-11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03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200" dirty="0">
                <a:latin typeface="Times New Roman" panose="02020603050405020304" pitchFamily="18" charset="0"/>
                <a:cs typeface="Times New Roman" panose="02020603050405020304" pitchFamily="18" charset="0"/>
              </a:rPr>
              <a:t>ңтүстік-батыстан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02, 03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14575</TotalTime>
  <Words>574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2218</cp:revision>
  <cp:lastPrinted>2021-11-30T05:55:07Z</cp:lastPrinted>
  <dcterms:created xsi:type="dcterms:W3CDTF">2018-03-27T06:03:00Z</dcterms:created>
  <dcterms:modified xsi:type="dcterms:W3CDTF">2022-04-01T08:30:06Z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