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817738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апреля 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3-5 мороза,  днем 6-8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2, ночью 3 апреля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4603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27794" y="653716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13105</TotalTime>
  <Words>688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2088</cp:revision>
  <cp:lastPrinted>2021-07-01T03:56:27Z</cp:lastPrinted>
  <dcterms:created xsi:type="dcterms:W3CDTF">2018-03-27T06:03:00Z</dcterms:created>
  <dcterms:modified xsi:type="dcterms:W3CDTF">2022-04-01T08:21:32Z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