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13397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по 21 ч. 01 апреля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Ночью и утром небольшие осадки (дождь, снег), туман, гололед. Ветер юго-западный 9-14, порывы 15-20 м/с. Температура воздуха ночью                       0-2 мороза, днем 5-7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01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02 апреля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Осадки (дождь, снег), гололед. Ветер юго-западный 9-14, порывы                   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12954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2224</cp:revision>
  <cp:lastPrinted>2021-07-01T03:56:27Z</cp:lastPrinted>
  <dcterms:created xsi:type="dcterms:W3CDTF">2018-03-27T06:03:00Z</dcterms:created>
  <dcterms:modified xsi:type="dcterms:W3CDTF">2022-03-31T08:42:36Z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