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3339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6-11 м/с. Температура воздуха ночью около 0 градусов, днем 8-10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02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м/с. Температура воздуха ночью 0-2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614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2021-11-30T05:55:24Z</cp:lastPrinted>
  <dcterms:created xsi:type="dcterms:W3CDTF">2018-03-27T06:03:00Z</dcterms:created>
  <dcterms:modified xsi:type="dcterms:W3CDTF">2022-03-31T08:41:17Z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