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257657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838013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769" y="79708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13261</TotalTime>
  <Words>681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2021-07-01T07:38:07Z</cp:lastPrinted>
  <dcterms:created xsi:type="dcterms:W3CDTF">2018-03-27T06:03:00Z</dcterms:created>
  <dcterms:modified xsi:type="dcterms:W3CDTF">2022-03-31T08:26:29Z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