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703118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017663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2123658"/>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01 сәуірге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30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01 сәуір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p>
          <a:p>
            <a:pPr algn="just"/>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Оңтүстік-батыстан жел соғады, күші 9-14, екпіні 15-20 м/с. Ауа температурасы түнде 0-2 градус аяз, күндіз 5-7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01 сәуір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02 </a:t>
            </a:r>
            <a:r>
              <a:rPr lang="kk-KZ" sz="1100" b="1" dirty="0">
                <a:latin typeface="Times New Roman" pitchFamily="18" charset="0"/>
                <a:cs typeface="Times New Roman" pitchFamily="18" charset="0"/>
              </a:rPr>
              <a:t>сәуірге</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itchFamily="18" charset="0"/>
                <a:cs typeface="Times New Roman"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Оңтүстік-батыстан жел соғады, күші 9-14, екпіні15-20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01, 02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12894</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2231</cp:revision>
  <cp:lastPrinted>2021-07-01T03:56:27Z</cp:lastPrinted>
  <dcterms:created xsi:type="dcterms:W3CDTF">2018-03-27T06:03:00Z</dcterms:created>
  <dcterms:modified xsi:type="dcterms:W3CDTF">2022-03-31T08:42:10Z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