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09578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201325"/>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01</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02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kk-KZ" sz="1200" dirty="0" smtClean="0">
                <a:solidFill>
                  <a:srgbClr val="000000"/>
                </a:solidFill>
                <a:latin typeface="Times New Roman" panose="02020603050405020304" pitchFamily="18" charset="0"/>
                <a:cs typeface="Times New Roman" panose="02020603050405020304" pitchFamily="18" charset="0"/>
                <a:sym typeface="+mn-ea"/>
              </a:rPr>
              <a:t>02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13988</TotalTime>
  <Words>547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2021-07-01T03:56:27Z</cp:lastPrinted>
  <dcterms:created xsi:type="dcterms:W3CDTF">2018-03-27T06:03:00Z</dcterms:created>
  <dcterms:modified xsi:type="dcterms:W3CDTF">2022-03-31T08:43:16Z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