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556288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№90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31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01 апреля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5-7, днем 19-21 тепла.</a:t>
            </a:r>
          </a:p>
          <a:p>
            <a:pPr indent="17780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02 апреля</a:t>
            </a:r>
          </a:p>
          <a:p>
            <a:pPr indent="177800" algn="ctr">
              <a:buFont typeface="Arial" charset="0"/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02 апреля</a:t>
            </a: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6-8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8089" y="2735322"/>
            <a:ext cx="4608512" cy="83099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01 апреля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02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будут способствовать </a:t>
            </a:r>
            <a:r>
              <a:rPr lang="ru-RU" altLang="en-US" sz="1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3497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42082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13128</TotalTime>
  <Words>824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2181</cp:revision>
  <cp:lastPrinted>2021-07-01T09:11:30Z</cp:lastPrinted>
  <dcterms:created xsi:type="dcterms:W3CDTF">2018-03-27T06:03:00Z</dcterms:created>
  <dcterms:modified xsi:type="dcterms:W3CDTF">2022-03-31T07:55:38Z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