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63698011"/>
              </p:ext>
            </p:extLst>
          </p:nvPr>
        </p:nvGraphicFramePr>
        <p:xfrm>
          <a:off x="307975" y="2493653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№90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51361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2134056"/>
              </p:ext>
            </p:extLst>
          </p:nvPr>
        </p:nvGraphicFramePr>
        <p:xfrm>
          <a:off x="5051198" y="4014895"/>
          <a:ext cx="4658052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79402"/>
            <a:ext cx="480853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01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31 марта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01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 3-8 м/с. Температура воздуха ночью 0-2, днем 20-22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indent="177800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indent="17780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 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indent="17780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01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02 апреля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 3-8 м/с. Температура воздуха 4-6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9645" y="325611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15491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апреля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12959</TotalTime>
  <Words>537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2134</cp:revision>
  <cp:lastPrinted>2021-07-01T03:56:27Z</cp:lastPrinted>
  <dcterms:created xsi:type="dcterms:W3CDTF">2018-03-27T06:03:00Z</dcterms:created>
  <dcterms:modified xsi:type="dcterms:W3CDTF">2022-03-31T08:46:22Z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