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191316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130955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01 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31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01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оңтүстік-шығысқа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0-5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6-8,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14-16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a:t>
            </a:r>
            <a:r>
              <a:rPr lang="kk-KZ" sz="1100" b="1" dirty="0">
                <a:solidFill>
                  <a:srgbClr val="000000"/>
                </a:solidFill>
                <a:latin typeface="Times New Roman" panose="02020603050405020304" pitchFamily="18" charset="0"/>
                <a:cs typeface="Times New Roman" panose="02020603050405020304" pitchFamily="18" charset="0"/>
              </a:rPr>
              <a:t>сәуірге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01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02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3-8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4150" y="847825"/>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18602</TotalTime>
  <Words>653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2021-07-01T07:38:07Z</cp:lastPrinted>
  <dcterms:created xsi:type="dcterms:W3CDTF">2018-03-27T06:03:00Z</dcterms:created>
  <dcterms:modified xsi:type="dcterms:W3CDTF">2022-03-31T07:51:32Z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