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144464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5164719"/>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769" y="797087"/>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13296</TotalTime>
  <Words>608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2021-07-01T07:38:07Z</cp:lastPrinted>
  <dcterms:created xsi:type="dcterms:W3CDTF">2018-03-27T06:03:00Z</dcterms:created>
  <dcterms:modified xsi:type="dcterms:W3CDTF">2022-03-31T08:02:30Z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