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49194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66754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11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9-14 м/с. Температура воздуха ночью 4-6, днем 17-19 тепла.</a:t>
            </a:r>
          </a:p>
          <a:p>
            <a:pPr indent="177800"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</a:t>
            </a:r>
          </a:p>
          <a:p>
            <a:pPr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02 апреля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северный, северо-восточный 9-14 м/с. Температура воздуха ночью 4-6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12742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2058</cp:revision>
  <cp:lastPrinted>2021-07-01T03:56:27Z</cp:lastPrinted>
  <dcterms:created xsi:type="dcterms:W3CDTF">2018-03-27T06:03:00Z</dcterms:created>
  <dcterms:modified xsi:type="dcterms:W3CDTF">2022-03-31T08:33:42Z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