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576" y="7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853444590"/>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Қостанай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12094301"/>
              </p:ext>
            </p:extLst>
          </p:nvPr>
        </p:nvGraphicFramePr>
        <p:xfrm>
          <a:off x="307975" y="2588895"/>
          <a:ext cx="4465638" cy="199223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№90 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31 наурыз</a:t>
                      </a:r>
                      <a:endParaRPr lang="zh-CN" altLang="x-none" sz="1200" b="1" i="1"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52999" y="114301"/>
            <a:ext cx="4824413" cy="2123658"/>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Қостанай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01</a:t>
            </a:r>
            <a:r>
              <a:rPr lang="kk-KZ" altLang="ru-RU" sz="1200" b="1" dirty="0">
                <a:latin typeface="Times New Roman" panose="02020603050405020304" pitchFamily="18" charset="0"/>
                <a:cs typeface="Times New Roman" panose="02020603050405020304" pitchFamily="18" charset="0"/>
              </a:rPr>
              <a:t> сәуірге </a:t>
            </a:r>
          </a:p>
          <a:p>
            <a:pPr lvl="0" algn="ctr"/>
            <a:r>
              <a:rPr lang="kk-KZ" altLang="ru-RU" sz="1200" b="1" dirty="0">
                <a:latin typeface="Times New Roman" panose="02020603050405020304" pitchFamily="18" charset="0"/>
                <a:cs typeface="Times New Roman" panose="02020603050405020304" pitchFamily="18" charset="0"/>
              </a:rPr>
              <a:t>   31 наурыз сағ. 21-ден 2021 жылдың 01 сәуір сағ 21 сағатқа дейін</a:t>
            </a:r>
          </a:p>
          <a:p>
            <a:pPr lvl="0" indent="177800" algn="just"/>
            <a:r>
              <a:rPr lang="kk-KZ" sz="1200" dirty="0">
                <a:latin typeface="Times New Roman" panose="02020603050405020304" pitchFamily="18" charset="0"/>
                <a:cs typeface="Times New Roman" panose="02020603050405020304" pitchFamily="18" charset="0"/>
              </a:rPr>
              <a:t>Жауын-шашынсыз.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екпіні</a:t>
            </a:r>
            <a:r>
              <a:rPr lang="ru-RU" sz="1200" dirty="0">
                <a:latin typeface="Times New Roman" panose="02020603050405020304" pitchFamily="18" charset="0"/>
                <a:cs typeface="Times New Roman" panose="02020603050405020304" pitchFamily="18" charset="0"/>
              </a:rPr>
              <a:t> 15-20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0-2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3-5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болады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pPr lvl="0"/>
            <a:r>
              <a:rPr lang="kk-KZ" sz="1200" b="1" dirty="0">
                <a:latin typeface="Times New Roman" panose="02020603050405020304" pitchFamily="18" charset="0"/>
                <a:cs typeface="Times New Roman" panose="02020603050405020304" pitchFamily="18" charset="0"/>
              </a:rPr>
              <a:t>                                     </a:t>
            </a:r>
            <a:endParaRPr lang="kk-KZ" sz="1200" b="1" dirty="0" smtClean="0">
              <a:latin typeface="Times New Roman" panose="02020603050405020304" pitchFamily="18" charset="0"/>
              <a:cs typeface="Times New Roman" panose="02020603050405020304" pitchFamily="18" charset="0"/>
            </a:endParaRPr>
          </a:p>
          <a:p>
            <a:pPr lvl="0" algn="ct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02</a:t>
            </a:r>
            <a:r>
              <a:rPr lang="ru-RU" sz="1200" b="1" dirty="0">
                <a:latin typeface="Times New Roman" panose="02020603050405020304" pitchFamily="18" charset="0"/>
                <a:cs typeface="Times New Roman" panose="02020603050405020304" pitchFamily="18" charset="0"/>
              </a:rPr>
              <a:t> с</a:t>
            </a:r>
            <a:r>
              <a:rPr lang="kk-KZ" sz="1200" b="1" dirty="0">
                <a:latin typeface="Times New Roman" panose="02020603050405020304" pitchFamily="18" charset="0"/>
                <a:cs typeface="Times New Roman" panose="02020603050405020304" pitchFamily="18" charset="0"/>
              </a:rPr>
              <a:t>әуірге</a:t>
            </a:r>
            <a:r>
              <a:rPr lang="ru-RU" sz="1200" b="1" dirty="0">
                <a:latin typeface="Times New Roman" panose="02020603050405020304" pitchFamily="18" charset="0"/>
                <a:cs typeface="Times New Roman" panose="02020603050405020304" pitchFamily="18" charset="0"/>
              </a:rPr>
              <a:t> 2022 </a:t>
            </a:r>
            <a:r>
              <a:rPr lang="ru-RU" sz="1200" b="1" dirty="0" err="1">
                <a:latin typeface="Times New Roman" panose="02020603050405020304" pitchFamily="18" charset="0"/>
                <a:cs typeface="Times New Roman" panose="02020603050405020304" pitchFamily="18" charset="0"/>
              </a:rPr>
              <a:t>жылғы</a:t>
            </a:r>
            <a:endParaRPr lang="ru-RU" sz="1200" b="1" dirty="0">
              <a:latin typeface="Times New Roman" panose="02020603050405020304" pitchFamily="18" charset="0"/>
              <a:cs typeface="Times New Roman" panose="02020603050405020304" pitchFamily="18" charset="0"/>
            </a:endParaRPr>
          </a:p>
          <a:p>
            <a:pPr lvl="0"/>
            <a:r>
              <a:rPr lang="ru-RU" sz="1200" b="1" dirty="0">
                <a:latin typeface="Times New Roman" panose="02020603050405020304" pitchFamily="18" charset="0"/>
                <a:cs typeface="Times New Roman" panose="02020603050405020304" pitchFamily="18" charset="0"/>
              </a:rPr>
              <a:t>      01 </a:t>
            </a:r>
            <a:r>
              <a:rPr lang="ru-RU" sz="1200" b="1" dirty="0" err="1">
                <a:latin typeface="Times New Roman" panose="02020603050405020304" pitchFamily="18" charset="0"/>
                <a:cs typeface="Times New Roman" panose="02020603050405020304" pitchFamily="18" charset="0"/>
              </a:rPr>
              <a:t>сәуір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02 </a:t>
            </a:r>
            <a:r>
              <a:rPr lang="ru-RU" sz="1200" b="1" dirty="0" err="1">
                <a:latin typeface="Times New Roman" panose="02020603050405020304" pitchFamily="18" charset="0"/>
                <a:cs typeface="Times New Roman" panose="02020603050405020304" pitchFamily="18" charset="0"/>
              </a:rPr>
              <a:t>сәуір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9-ға </a:t>
            </a:r>
            <a:r>
              <a:rPr lang="ru-RU" sz="1200" b="1" dirty="0" err="1">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p>
          <a:p>
            <a:pPr lvl="0" indent="177800" algn="just"/>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Оңтұстік-б</a:t>
            </a:r>
            <a:r>
              <a:rPr lang="ru-RU" sz="1200" dirty="0" err="1">
                <a:solidFill>
                  <a:prstClr val="black"/>
                </a:solidFill>
                <a:latin typeface="Times New Roman" panose="02020603050405020304" pitchFamily="18" charset="0"/>
                <a:cs typeface="Times New Roman" panose="02020603050405020304" pitchFamily="18" charset="0"/>
              </a:rPr>
              <a:t>атыстан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жел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соғады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күші</a:t>
            </a:r>
            <a:r>
              <a:rPr lang="ru-RU" sz="1200" dirty="0">
                <a:solidFill>
                  <a:prstClr val="black"/>
                </a:solidFill>
                <a:latin typeface="Times New Roman" panose="02020603050405020304" pitchFamily="18" charset="0"/>
                <a:cs typeface="Times New Roman" panose="02020603050405020304" pitchFamily="18" charset="0"/>
              </a:rPr>
              <a:t> 9-14 м/с. </a:t>
            </a:r>
            <a:r>
              <a:rPr lang="ru-RU" sz="1200" dirty="0" err="1">
                <a:solidFill>
                  <a:prstClr val="black"/>
                </a:solidFill>
                <a:latin typeface="Times New Roman" panose="02020603050405020304" pitchFamily="18" charset="0"/>
                <a:cs typeface="Times New Roman" panose="02020603050405020304" pitchFamily="18" charset="0"/>
              </a:rPr>
              <a:t>Ауа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температурасы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0-2 градус </a:t>
            </a:r>
            <a:r>
              <a:rPr lang="ru-RU" sz="1200" dirty="0" err="1">
                <a:solidFill>
                  <a:prstClr val="black"/>
                </a:solidFill>
                <a:latin typeface="Times New Roman" panose="02020603050405020304" pitchFamily="18" charset="0"/>
                <a:cs typeface="Times New Roman" panose="02020603050405020304" pitchFamily="18" charset="0"/>
              </a:rPr>
              <a:t>жылы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болады</a:t>
            </a:r>
            <a:r>
              <a:rPr lang="ru-RU"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877601527"/>
              </p:ext>
            </p:extLst>
          </p:nvPr>
        </p:nvGraphicFramePr>
        <p:xfrm>
          <a:off x="5021266" y="4534534"/>
          <a:ext cx="4667576" cy="1893753"/>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3071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1597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3652201443"/>
              </p:ext>
            </p:extLst>
          </p:nvPr>
        </p:nvGraphicFramePr>
        <p:xfrm>
          <a:off x="4973638" y="6464130"/>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0032" y="4104371"/>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31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5004494" y="341526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04494" y="2292603"/>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01, 02 </a:t>
            </a:r>
            <a:r>
              <a:rPr lang="ru-RU" sz="1200" dirty="0" err="1" smtClean="0">
                <a:solidFill>
                  <a:schemeClr val="tx1"/>
                </a:solidFill>
                <a:latin typeface="Times New Roman" panose="02020603050405020304" pitchFamily="18" charset="0"/>
                <a:cs typeface="Times New Roman" panose="02020603050405020304" pitchFamily="18" charset="0"/>
              </a:rPr>
              <a:t>сәуірге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ыдырауана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180975"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28589" y="4659557"/>
            <a:ext cx="4794304"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922" y="4521817"/>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864712609"/>
              </p:ext>
            </p:extLst>
          </p:nvPr>
        </p:nvGraphicFramePr>
        <p:xfrm>
          <a:off x="5331002" y="548496"/>
          <a:ext cx="4167505" cy="804672"/>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0,13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19"/>
          <p:cNvSpPr>
            <a:spLocks noChangeArrowheads="1"/>
          </p:cNvSpPr>
          <p:nvPr/>
        </p:nvSpPr>
        <p:spPr bwMode="auto">
          <a:xfrm>
            <a:off x="317500" y="801688"/>
            <a:ext cx="4953000"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spcAft>
                <a:spcPts val="800"/>
              </a:spcAft>
              <a:buFontTx/>
              <a:buNone/>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13487</TotalTime>
  <Words>566</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2199</cp:revision>
  <cp:lastPrinted>2021-07-01T07:38:07Z</cp:lastPrinted>
  <dcterms:created xsi:type="dcterms:W3CDTF">2018-03-27T06:03:00Z</dcterms:created>
  <dcterms:modified xsi:type="dcterms:W3CDTF">2022-03-31T08:31:30Z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