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481260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31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01 </a:t>
            </a:r>
            <a:r>
              <a:rPr lang="ru-RU" alt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0-2 градус аяз, күндіз 8-10 градус жылы болады</a:t>
            </a:r>
            <a:r>
              <a:rPr lang="kk-KZ" sz="1200" dirty="0" smtClean="0">
                <a:solidFill>
                  <a:prstClr val="black"/>
                </a:solidFill>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73692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01, 02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ге қараған 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13047</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2021-07-01T07:38:07Z</cp:lastPrinted>
  <dcterms:created xsi:type="dcterms:W3CDTF">2018-03-27T06:03:00Z</dcterms:created>
  <dcterms:modified xsi:type="dcterms:W3CDTF">2022-03-31T08:28:36Z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