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8839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309205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01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31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01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3-8 м/с. Ауа температурасы түнде 2-4 градус,  күндіз 19-21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01 сәуірден 09 сағ. 02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Оңтүстік-шығыстан жел соғады, күші 3-8 м/с. Ауа температурасы 4-6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01, 02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92208" y="769303"/>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2021-07-01T03:56:27Z</cp:lastPrinted>
  <dcterms:created xsi:type="dcterms:W3CDTF">2018-03-27T06:03:00Z</dcterms:created>
  <dcterms:modified xsi:type="dcterms:W3CDTF">2022-03-31T08:53:01Z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