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036258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4841454"/>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01 </a:t>
            </a:r>
            <a:r>
              <a:rPr lang="kk-KZ" sz="1200" b="1" dirty="0">
                <a:latin typeface="Times New Roman" pitchFamily="18" charset="0"/>
                <a:cs typeface="Times New Roman" pitchFamily="18" charset="0"/>
              </a:rPr>
              <a:t>сәуірге</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01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Түнде және таңертең тұман түседі. Солтүстік-</a:t>
            </a:r>
            <a:r>
              <a:rPr lang="ru-RU" sz="1200" dirty="0">
                <a:latin typeface="Times New Roman" pitchFamily="18" charset="0"/>
                <a:cs typeface="Times New Roman" pitchFamily="18" charset="0"/>
              </a:rPr>
              <a:t>ш</a:t>
            </a:r>
            <a:r>
              <a:rPr lang="kk-KZ" sz="1200" dirty="0">
                <a:solidFill>
                  <a:prstClr val="black"/>
                </a:solidFill>
                <a:latin typeface="Times New Roman" pitchFamily="18" charset="0"/>
                <a:cs typeface="Times New Roman" pitchFamily="18" charset="0"/>
              </a:rPr>
              <a:t>ығыстан ж</a:t>
            </a:r>
            <a:r>
              <a:rPr lang="kk-KZ" sz="1200" dirty="0">
                <a:solidFill>
                  <a:prstClr val="black"/>
                </a:solidFill>
                <a:latin typeface="Times New Roman" pitchFamily="18" charset="0"/>
                <a:ea typeface="Times New Roman"/>
                <a:cs typeface="Times New Roman" pitchFamily="18" charset="0"/>
              </a:rPr>
              <a:t>ел соғады</a:t>
            </a:r>
            <a:r>
              <a:rPr lang="kk-KZ" sz="1200" dirty="0">
                <a:latin typeface="Times New Roman" pitchFamily="18" charset="0"/>
                <a:cs typeface="Times New Roman" pitchFamily="18" charset="0"/>
              </a:rPr>
              <a:t>, күші 5-10 м/с. Ауа температурасы түнде 3-5, күндіз 18-20 градус жылы болады.</a:t>
            </a:r>
            <a:endParaRPr lang="ru-RU" sz="1200" b="1" dirty="0">
              <a:solidFill>
                <a:srgbClr val="000000"/>
              </a:solidFill>
              <a:latin typeface="Times New Roman" pitchFamily="18" charset="0"/>
              <a:cs typeface="Times New Roman" pitchFamily="18" charset="0"/>
            </a:endParaRPr>
          </a:p>
          <a:p>
            <a:pPr indent="182563" algn="ctr">
              <a:defRPr/>
            </a:pPr>
            <a:endParaRPr lang="ru-RU" alt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kk-KZ" altLang="ru-RU" sz="1200" b="1" dirty="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01 </a:t>
            </a:r>
            <a:r>
              <a:rPr lang="kk-KZ" altLang="ru-RU" sz="1200" b="1" dirty="0">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02 </a:t>
            </a:r>
            <a:r>
              <a:rPr 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77800" algn="just"/>
            <a:r>
              <a:rPr lang="kk-KZ" sz="1200" dirty="0"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Түнде және таңертең </a:t>
            </a:r>
            <a:r>
              <a:rPr lang="kk-KZ" sz="1200" dirty="0">
                <a:latin typeface="Times New Roman" pitchFamily="18" charset="0"/>
                <a:cs typeface="Times New Roman" pitchFamily="18" charset="0"/>
              </a:rPr>
              <a:t>тұман </a:t>
            </a:r>
            <a:r>
              <a:rPr lang="kk-KZ" sz="1200" dirty="0">
                <a:solidFill>
                  <a:prstClr val="black"/>
                </a:solidFill>
                <a:latin typeface="Times New Roman" pitchFamily="18" charset="0"/>
                <a:cs typeface="Times New Roman" pitchFamily="18" charset="0"/>
              </a:rPr>
              <a:t>түседі</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a:t>
            </a:r>
            <a:r>
              <a:rPr lang="kk-KZ" sz="1200" dirty="0">
                <a:solidFill>
                  <a:prstClr val="black"/>
                </a:solidFill>
                <a:latin typeface="Times New Roman" pitchFamily="18" charset="0"/>
                <a:cs typeface="Times New Roman" pitchFamily="18" charset="0"/>
              </a:rPr>
              <a:t>ыстан ж</a:t>
            </a:r>
            <a:r>
              <a:rPr lang="kk-KZ" sz="1200" dirty="0">
                <a:solidFill>
                  <a:prstClr val="black"/>
                </a:solidFill>
                <a:latin typeface="Times New Roman" pitchFamily="18" charset="0"/>
                <a:ea typeface="Times New Roman"/>
                <a:cs typeface="Times New Roman" pitchFamily="18" charset="0"/>
              </a:rPr>
              <a:t>ел соғады, </a:t>
            </a:r>
            <a:r>
              <a:rPr lang="kk-KZ" sz="1200" dirty="0">
                <a:solidFill>
                  <a:prstClr val="black"/>
                </a:solidFill>
                <a:latin typeface="Times New Roman" pitchFamily="18" charset="0"/>
                <a:cs typeface="Times New Roman" pitchFamily="18" charset="0"/>
              </a:rPr>
              <a:t>күші 9-14 м/с.  Ауа температурасы түнде 5-7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13212</TotalTime>
  <Words>587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2195</cp:revision>
  <cp:lastPrinted>2022-01-19T06:58:06Z</cp:lastPrinted>
  <dcterms:created xsi:type="dcterms:W3CDTF">2018-03-27T06:03:00Z</dcterms:created>
  <dcterms:modified xsi:type="dcterms:W3CDTF">2022-03-31T08:47:16Z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