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10809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южный, юго-западный 9-14 м/с. Температура воздуха ночью 2-4, днём 7-9 тепла.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01 апреля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02 апреля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дождь.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 9-14 м/с. Температура воздуха 2-4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2176</cp:revision>
  <cp:lastPrinted>2021-07-01T03:56:27Z</cp:lastPrinted>
  <dcterms:created xsi:type="dcterms:W3CDTF">2018-03-27T06:03:00Z</dcterms:created>
  <dcterms:modified xsi:type="dcterms:W3CDTF">2022-03-31T08:52:17Z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