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6703374"/>
              </p:ext>
            </p:extLst>
          </p:nvPr>
        </p:nvGraphicFramePr>
        <p:xfrm>
          <a:off x="307975" y="2564904"/>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№90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02271470"/>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74</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15206" y="114301"/>
            <a:ext cx="4862207" cy="1969770"/>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01 </a:t>
            </a:r>
            <a:r>
              <a:rPr lang="kk-KZ" sz="1200" b="1" dirty="0">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a:t>
            </a: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31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с. 21-ден. </a:t>
            </a:r>
            <a:r>
              <a:rPr lang="ru-RU" sz="1200" b="1" dirty="0">
                <a:latin typeface="Times New Roman" panose="02020603050405020304" pitchFamily="18" charset="0"/>
                <a:cs typeface="Times New Roman" panose="02020603050405020304" pitchFamily="18" charset="0"/>
              </a:rPr>
              <a:t>01 </a:t>
            </a:r>
            <a:r>
              <a:rPr lang="kk-KZ" sz="1200" b="1" dirty="0">
                <a:latin typeface="Times New Roman" panose="02020603050405020304" pitchFamily="18" charset="0"/>
                <a:cs typeface="Times New Roman" panose="02020603050405020304" pitchFamily="18" charset="0"/>
              </a:rPr>
              <a:t>сәуір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indent="266700" algn="just"/>
            <a:r>
              <a:rPr lang="kk-KZ" sz="1200" dirty="0">
                <a:latin typeface="Times New Roman" panose="02020603050405020304" pitchFamily="18" charset="0"/>
                <a:cs typeface="Times New Roman" panose="02020603050405020304" pitchFamily="18" charset="0"/>
              </a:rPr>
              <a:t> Жауын-шашынсыз</a:t>
            </a:r>
            <a:r>
              <a:rPr lang="ru-RU" sz="1200" dirty="0">
                <a:latin typeface="Times New Roman" panose="02020603050405020304" pitchFamily="18" charset="0"/>
                <a:cs typeface="Times New Roman" panose="02020603050405020304" pitchFamily="18" charset="0"/>
              </a:rPr>
              <a:t>.</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О</a:t>
            </a:r>
            <a:r>
              <a:rPr lang="kk-KZ" sz="1200" dirty="0">
                <a:latin typeface="Times New Roman" panose="02020603050405020304" pitchFamily="18" charset="0"/>
                <a:cs typeface="Times New Roman" panose="02020603050405020304" pitchFamily="18" charset="0"/>
              </a:rPr>
              <a:t>ңтүстік-батыстан</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400" kern="1400" dirty="0">
                <a:latin typeface="Times New Roman" panose="02020603050405020304" pitchFamily="18" charset="0"/>
                <a:ea typeface="Times New Roman" panose="02020603050405020304" pitchFamily="18" charset="0"/>
              </a:rPr>
              <a:t>жел соғады, күші 6-11 </a:t>
            </a:r>
            <a:r>
              <a:rPr lang="kk-KZ" sz="1200" dirty="0">
                <a:latin typeface="Times New Roman" panose="02020603050405020304" pitchFamily="18" charset="0"/>
                <a:cs typeface="Times New Roman" panose="02020603050405020304" pitchFamily="18" charset="0"/>
              </a:rPr>
              <a:t>м/с. Ауа температурасы түнде 0 градус шамасында, күндіз 8-10 жылы.</a:t>
            </a:r>
          </a:p>
          <a:p>
            <a:pPr algn="ctr"/>
            <a:endParaRPr lang="ru-RU" sz="1200" b="1" dirty="0" smtClean="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2022 ж. </a:t>
            </a:r>
          </a:p>
          <a:p>
            <a:pPr algn="ct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01 </a:t>
            </a:r>
            <a:r>
              <a:rPr lang="kk-KZ" sz="1200" b="1" dirty="0">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с. 21-ден 02 </a:t>
            </a:r>
            <a:r>
              <a:rPr lang="kk-KZ" sz="1200" b="1" dirty="0">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Жауын-шашынсыз</a:t>
            </a:r>
            <a:r>
              <a:rPr lang="ru-RU" sz="1100" dirty="0">
                <a:latin typeface="Times New Roman" panose="02020603050405020304" pitchFamily="18" charset="0"/>
                <a:cs typeface="Times New Roman" panose="02020603050405020304" pitchFamily="18" charset="0"/>
              </a:rPr>
              <a:t>.</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О</a:t>
            </a:r>
            <a:r>
              <a:rPr lang="kk-KZ" sz="1100" dirty="0">
                <a:latin typeface="Times New Roman" panose="02020603050405020304" pitchFamily="18" charset="0"/>
                <a:cs typeface="Times New Roman" panose="02020603050405020304" pitchFamily="18" charset="0"/>
              </a:rPr>
              <a:t>ңтүстік-батыстан</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жел соғады, күші 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0-2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978102" y="3195422"/>
            <a:ext cx="47364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77166"/>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01, 02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a:t>
            </a:r>
            <a:r>
              <a:rPr lang="kk-KZ" sz="1200" dirty="0">
                <a:solidFill>
                  <a:schemeClr val="tx1"/>
                </a:solidFill>
                <a:latin typeface="Times New Roman" panose="02020603050405020304" pitchFamily="18" charset="0"/>
                <a:cs typeface="Times New Roman" panose="02020603050405020304" pitchFamily="18" charset="0"/>
              </a:rPr>
              <a:t>төмен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14574</TotalTime>
  <Words>575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2216</cp:revision>
  <cp:lastPrinted>2021-11-30T05:55:07Z</cp:lastPrinted>
  <dcterms:created xsi:type="dcterms:W3CDTF">2018-03-27T06:03:00Z</dcterms:created>
  <dcterms:modified xsi:type="dcterms:W3CDTF">2022-03-31T08:36:38Z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