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498467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31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51592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апреля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марта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01 апреля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5-10 м/с. Температура воздуха ночью 0-2° мороза, днем 8-10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02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5-10 м/с. Температура воздуха  ночью 0-2°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14367</TotalTime>
  <Words>587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2106</cp:revision>
  <cp:lastPrinted>2021-07-01T03:56:27Z</cp:lastPrinted>
  <dcterms:created xsi:type="dcterms:W3CDTF">2018-03-27T06:03:00Z</dcterms:created>
  <dcterms:modified xsi:type="dcterms:W3CDTF">2022-03-31T08:44:50Z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