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176558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апреля, ночью 02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8557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северо-восточный с переходом на юго-восточный 0-5 м/с. Температура воздуха ночью 6-8, днем 14-16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3-8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42875" y="788589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14175</TotalTime>
  <Words>672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2086</cp:revision>
  <cp:lastPrinted>2021-10-15T03:50:29Z</cp:lastPrinted>
  <dcterms:created xsi:type="dcterms:W3CDTF">2018-03-27T06:03:00Z</dcterms:created>
  <dcterms:modified xsi:type="dcterms:W3CDTF">2022-03-31T07:52:45Z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