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289609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31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воздуха ночью 1-3° мороза, днем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по 09 ч. 02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ночью 1-3°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2084</cp:revision>
  <cp:lastPrinted>2021-10-14T11:15:53Z</cp:lastPrinted>
  <dcterms:created xsi:type="dcterms:W3CDTF">2018-03-27T06:03:00Z</dcterms:created>
  <dcterms:modified xsi:type="dcterms:W3CDTF">2022-03-31T08:43:42Z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