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608538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01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30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31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Оңтүстіктен, оңтүстік-батыстан жел соғады, күші 7-12 м/с. Ауа температурасы түнде 0-2 , күндіз  9-11 градус жылы болады.</a:t>
            </a:r>
          </a:p>
          <a:p>
            <a:pPr lvl="0" indent="182563" algn="just"/>
            <a:r>
              <a:rPr lang="ru-RU" sz="1200" b="1" dirty="0">
                <a:solidFill>
                  <a:srgbClr val="000000"/>
                </a:solidFill>
                <a:latin typeface="Times New Roman" pitchFamily="18" charset="0"/>
                <a:cs typeface="Times New Roman" pitchFamily="18" charset="0"/>
              </a:rPr>
              <a:t>                                    </a:t>
            </a:r>
            <a:endParaRPr lang="ru-RU" sz="1200" b="1" dirty="0" smtClean="0">
              <a:solidFill>
                <a:srgbClr val="000000"/>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itchFamily="18" charset="0"/>
                <a:cs typeface="Times New Roman" pitchFamily="18" charset="0"/>
              </a:rPr>
              <a:t>1 </a:t>
            </a:r>
            <a:r>
              <a:rPr lang="kk-KZ" sz="1200" b="1" dirty="0">
                <a:solidFill>
                  <a:srgbClr val="000000"/>
                </a:solidFill>
                <a:latin typeface="Times New Roman" pitchFamily="18" charset="0"/>
                <a:cs typeface="Times New Roman" pitchFamily="18" charset="0"/>
              </a:rPr>
              <a:t>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01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02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Көшпелі бұлтты, жауын-шашынсыз. Оңтүстіктен жел соғады, күші 7-12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1-3 градус жылы болады.</a:t>
            </a:r>
            <a:r>
              <a:rPr lang="ru-RU" sz="1200" dirty="0">
                <a:latin typeface="Times New Roman" pitchFamily="18" charset="0"/>
                <a:cs typeface="Times New Roman" pitchFamily="18" charset="0"/>
              </a:rPr>
              <a:t> </a:t>
            </a: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0774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6201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6691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13004</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2141</cp:revision>
  <cp:lastPrinted>2021-07-01T07:38:07Z</cp:lastPrinted>
  <dcterms:created xsi:type="dcterms:W3CDTF">2018-03-27T06:03:00Z</dcterms:created>
  <dcterms:modified xsi:type="dcterms:W3CDTF">2022-03-31T07:53:35Z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