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99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51861886"/>
              </p:ext>
            </p:extLst>
          </p:nvPr>
        </p:nvGraphicFramePr>
        <p:xfrm>
          <a:off x="307975" y="2588895"/>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29</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Қар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31 </a:t>
            </a:r>
            <a:r>
              <a:rPr lang="kk-KZ" altLang="ru-RU" sz="1200" b="1" dirty="0">
                <a:solidFill>
                  <a:srgbClr val="000000"/>
                </a:solidFill>
                <a:latin typeface="Times New Roman" panose="02020603050405020304" pitchFamily="18" charset="0"/>
                <a:cs typeface="Times New Roman" panose="02020603050405020304" pitchFamily="18" charset="0"/>
              </a:rPr>
              <a:t>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36818336"/>
              </p:ext>
            </p:extLst>
          </p:nvPr>
        </p:nvGraphicFramePr>
        <p:xfrm>
          <a:off x="5008948" y="415182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824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67246" y="3705344"/>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92566" y="332701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6" name="TextBox 13"/>
          <p:cNvSpPr txBox="1"/>
          <p:nvPr/>
        </p:nvSpPr>
        <p:spPr>
          <a:xfrm>
            <a:off x="4982244" y="2132092"/>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Қарағанды</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аэрологиялық</a:t>
            </a:r>
            <a:r>
              <a:rPr lang="ru-RU" sz="1200" dirty="0">
                <a:latin typeface="Times New Roman" panose="02020603050405020304" pitchFamily="18" charset="0"/>
                <a:cs typeface="Times New Roman" panose="02020603050405020304" pitchFamily="18" charset="0"/>
              </a:rPr>
              <a:t> станция ("</a:t>
            </a:r>
            <a:r>
              <a:rPr lang="ru-RU" sz="1200" dirty="0" err="1">
                <a:latin typeface="Times New Roman" panose="02020603050405020304" pitchFamily="18" charset="0"/>
                <a:cs typeface="Times New Roman" panose="02020603050405020304" pitchFamily="18" charset="0"/>
              </a:rPr>
              <a:t>қалалық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әуежай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Ленин көшесі мен Бұқар Жырау 1 даңғылының </a:t>
            </a:r>
            <a:r>
              <a:rPr lang="kk-KZ" sz="1200" dirty="0" smtClean="0">
                <a:latin typeface="Times New Roman" panose="02020603050405020304" pitchFamily="18" charset="0"/>
                <a:cs typeface="Times New Roman" panose="02020603050405020304" pitchFamily="18" charset="0"/>
              </a:rPr>
              <a:t>қиылысы;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Бирюзов көшесі, 22 (Жаңа Майқұдық</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 </a:t>
            </a:r>
            <a:r>
              <a:rPr lang="kk-KZ" sz="1200" dirty="0">
                <a:latin typeface="Times New Roman" panose="02020603050405020304" pitchFamily="18" charset="0"/>
                <a:cs typeface="Times New Roman" panose="02020603050405020304" pitchFamily="18" charset="0"/>
              </a:rPr>
              <a:t>бекет – Ермеков көшесі, </a:t>
            </a:r>
            <a:r>
              <a:rPr lang="kk-KZ" sz="1200" dirty="0" smtClean="0">
                <a:latin typeface="Times New Roman" panose="02020603050405020304" pitchFamily="18" charset="0"/>
                <a:cs typeface="Times New Roman" panose="02020603050405020304" pitchFamily="18" charset="0"/>
              </a:rPr>
              <a:t>116;</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5 </a:t>
            </a:r>
            <a:r>
              <a:rPr lang="kk-KZ" sz="1200" dirty="0">
                <a:latin typeface="Times New Roman" panose="02020603050405020304" pitchFamily="18" charset="0"/>
                <a:cs typeface="Times New Roman" panose="02020603050405020304" pitchFamily="18" charset="0"/>
              </a:rPr>
              <a:t>бекет – Мұқанов көшесі, </a:t>
            </a:r>
            <a:r>
              <a:rPr lang="kk-KZ" sz="1200" dirty="0" smtClean="0">
                <a:latin typeface="Times New Roman" panose="02020603050405020304" pitchFamily="18" charset="0"/>
                <a:cs typeface="Times New Roman" panose="02020603050405020304" pitchFamily="18" charset="0"/>
              </a:rPr>
              <a:t>57/3;</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6 </a:t>
            </a:r>
            <a:r>
              <a:rPr lang="kk-KZ" sz="1200" dirty="0">
                <a:latin typeface="Times New Roman" panose="02020603050405020304" pitchFamily="18" charset="0"/>
                <a:cs typeface="Times New Roman" panose="02020603050405020304" pitchFamily="18" charset="0"/>
              </a:rPr>
              <a:t>бекет – қалалық әкімдік (ескі әуежай ауданында</a:t>
            </a:r>
            <a:r>
              <a:rPr lang="kk-KZ"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8 </a:t>
            </a:r>
            <a:r>
              <a:rPr lang="kk-KZ" sz="1200" dirty="0">
                <a:latin typeface="Times New Roman" panose="02020603050405020304" pitchFamily="18" charset="0"/>
                <a:cs typeface="Times New Roman" panose="02020603050405020304" pitchFamily="18" charset="0"/>
              </a:rPr>
              <a:t>бекет – </a:t>
            </a:r>
            <a:r>
              <a:rPr lang="ru-RU" sz="1200" dirty="0" err="1">
                <a:latin typeface="Times New Roman" panose="02020603050405020304" pitchFamily="18" charset="0"/>
                <a:cs typeface="Times New Roman" panose="02020603050405020304" pitchFamily="18" charset="0"/>
              </a:rPr>
              <a:t>аурухана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5437" y="4543519"/>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1702" y="6263946"/>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2984870"/>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16539">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13236</TotalTime>
  <Words>621</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2136</cp:revision>
  <cp:lastPrinted>2021-07-01T07:38:07Z</cp:lastPrinted>
  <dcterms:created xsi:type="dcterms:W3CDTF">2018-03-27T06:03:00Z</dcterms:created>
  <dcterms:modified xsi:type="dcterms:W3CDTF">2022-03-29T08:26:32Z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