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52415304"/>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8580917"/>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ru-RU" altLang="ru-RU" sz="1100" b="1" dirty="0">
                <a:latin typeface="Times New Roman" panose="02020603050405020304" pitchFamily="18" charset="0"/>
                <a:cs typeface="Times New Roman" panose="02020603050405020304" pitchFamily="18" charset="0"/>
              </a:rPr>
              <a:t>30 </a:t>
            </a:r>
            <a:r>
              <a:rPr lang="ru-RU" altLang="ru-RU" sz="1100" b="1" dirty="0" err="1">
                <a:latin typeface="Times New Roman" panose="02020603050405020304" pitchFamily="18" charset="0"/>
                <a:cs typeface="Times New Roman" panose="02020603050405020304" pitchFamily="18" charset="0"/>
              </a:rPr>
              <a:t>наурызға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29 наурыздан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30 наурызға 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Оңтүстік-батыстан шығысқа ауысатын жел соғады, күші 8-13 м/с. Ауа температурасы түнде 2-4 градус аяз,  күндіз 11-13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31 </a:t>
            </a:r>
            <a:r>
              <a:rPr lang="ru-RU" sz="1100" b="1" dirty="0" err="1">
                <a:latin typeface="Times New Roman" pitchFamily="18" charset="0"/>
                <a:cs typeface="Times New Roman" pitchFamily="18" charset="0"/>
              </a:rPr>
              <a:t>наурызға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30 наурыздан 09 сағ. 31 наурызға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 Шығыстан жел соғады, күші 8-13 м/с. Ауа температурасы  0-2 градус аяз болады.</a:t>
            </a:r>
            <a:endParaRPr lang="ru-RU" sz="1100" dirty="0">
              <a:latin typeface="Times New Roman" pitchFamily="18" charset="0"/>
              <a:cs typeface="Times New Roman" pitchFamily="18" charset="0"/>
            </a:endParaRPr>
          </a:p>
        </p:txBody>
      </p:sp>
      <p:sp>
        <p:nvSpPr>
          <p:cNvPr id="20" name="TextBox 13"/>
          <p:cNvSpPr txBox="1"/>
          <p:nvPr/>
        </p:nvSpPr>
        <p:spPr>
          <a:xfrm>
            <a:off x="5030690" y="324847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30690" y="2196283"/>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30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наурызға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13004</TotalTime>
  <Words>584</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2192</cp:revision>
  <cp:lastPrinted>2021-07-01T03:56:27Z</cp:lastPrinted>
  <dcterms:created xsi:type="dcterms:W3CDTF">2018-03-27T06:03:00Z</dcterms:created>
  <dcterms:modified xsi:type="dcterms:W3CDTF">2022-03-29T08:45:47Z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