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3258347"/>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8704" y="3874975"/>
            <a:ext cx="4824412"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1049074"/>
              </p:ext>
            </p:extLst>
          </p:nvPr>
        </p:nvGraphicFramePr>
        <p:xfrm>
          <a:off x="5027612" y="4200100"/>
          <a:ext cx="4691064" cy="225552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ru-RU" sz="1000" b="0" i="0" u="none" strike="noStrike"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5002788" y="139682"/>
            <a:ext cx="4808538"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Тараз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АУА-РАЙЫ БОЛЖАМЫ</a:t>
            </a:r>
          </a:p>
          <a:p>
            <a:pPr algn="ctr"/>
            <a:r>
              <a:rPr lang="ru-RU" sz="1200" b="1" dirty="0">
                <a:latin typeface="Times New Roman" pitchFamily="18" charset="0"/>
                <a:cs typeface="Times New Roman" pitchFamily="18" charset="0"/>
              </a:rPr>
              <a:t>2022 </a:t>
            </a:r>
            <a:r>
              <a:rPr lang="ru-RU" sz="1200" b="1" dirty="0" err="1">
                <a:latin typeface="Times New Roman" pitchFamily="18" charset="0"/>
                <a:cs typeface="Times New Roman" pitchFamily="18" charset="0"/>
              </a:rPr>
              <a:t>жылғы</a:t>
            </a:r>
            <a:r>
              <a:rPr lang="ru-RU" sz="1200" b="1" dirty="0">
                <a:latin typeface="Times New Roman" pitchFamily="18" charset="0"/>
                <a:cs typeface="Times New Roman" pitchFamily="18" charset="0"/>
              </a:rPr>
              <a:t> 30 </a:t>
            </a:r>
            <a:r>
              <a:rPr lang="ru-RU" sz="1200" b="1" dirty="0" err="1">
                <a:latin typeface="Times New Roman" pitchFamily="18" charset="0"/>
                <a:cs typeface="Times New Roman" pitchFamily="18" charset="0"/>
              </a:rPr>
              <a:t>наурызға</a:t>
            </a:r>
            <a:endParaRPr lang="ru-RU" sz="1200" b="1" dirty="0">
              <a:latin typeface="Times New Roman" pitchFamily="18" charset="0"/>
              <a:cs typeface="Times New Roman" pitchFamily="18" charset="0"/>
            </a:endParaRPr>
          </a:p>
          <a:p>
            <a:pPr algn="ctr"/>
            <a:r>
              <a:rPr lang="ru-RU" altLang="ru-RU" sz="1200" b="1" dirty="0">
                <a:latin typeface="Times New Roman" panose="02020603050405020304" pitchFamily="18" charset="0"/>
                <a:cs typeface="Times New Roman" panose="02020603050405020304" pitchFamily="18" charset="0"/>
              </a:rPr>
              <a:t>29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30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Түнде және таңертең тұман түседі. </a:t>
            </a:r>
            <a:r>
              <a:rPr lang="kk-KZ" sz="1200" dirty="0">
                <a:latin typeface="Times New Roman"/>
                <a:ea typeface="Calibri"/>
              </a:rPr>
              <a:t>Оңтүстік-батыстан соғатын жел шығыс желіне ауысады</a:t>
            </a:r>
            <a:r>
              <a:rPr lang="kk-KZ" sz="1200" dirty="0">
                <a:latin typeface="Times New Roman" pitchFamily="18" charset="0"/>
                <a:cs typeface="Times New Roman" pitchFamily="18" charset="0"/>
              </a:rPr>
              <a:t>, күші 9-14, түнде екпіні 15-20 м/с. Ауа температурасы түнде 2-4 градус аяз, күндіз 12-14 градус жылы болады</a:t>
            </a:r>
            <a:r>
              <a:rPr lang="kk-KZ" sz="1200" dirty="0" smtClean="0">
                <a:latin typeface="Times New Roman" pitchFamily="18" charset="0"/>
                <a:cs typeface="Times New Roman" pitchFamily="18" charset="0"/>
              </a:rPr>
              <a:t>.</a:t>
            </a:r>
          </a:p>
          <a:p>
            <a:endParaRPr lang="ru-RU" sz="1200" b="1" dirty="0">
              <a:solidFill>
                <a:srgbClr val="000000"/>
              </a:solidFill>
              <a:latin typeface="Times New Roman" pitchFamily="18" charset="0"/>
              <a:cs typeface="Times New Roman"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a:t>
            </a:r>
            <a:endParaRPr lang="ru-RU" sz="1200" b="1" dirty="0">
              <a:latin typeface="Times New Roman" panose="02020603050405020304" pitchFamily="18" charset="0"/>
              <a:cs typeface="Times New Roman" panose="02020603050405020304" pitchFamily="18" charset="0"/>
            </a:endParaRPr>
          </a:p>
          <a:p>
            <a:pPr indent="182563" algn="ctr">
              <a:defRPr/>
            </a:pP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0975" algn="just"/>
            <a:r>
              <a:rPr lang="kk-KZ" sz="1200" dirty="0"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Түнде және таңертең </a:t>
            </a:r>
            <a:r>
              <a:rPr lang="kk-KZ" sz="1200" dirty="0">
                <a:latin typeface="Times New Roman" pitchFamily="18" charset="0"/>
                <a:cs typeface="Times New Roman" pitchFamily="18" charset="0"/>
              </a:rPr>
              <a:t>тұман </a:t>
            </a:r>
            <a:r>
              <a:rPr lang="kk-KZ" sz="1200" dirty="0">
                <a:solidFill>
                  <a:prstClr val="black"/>
                </a:solidFill>
                <a:latin typeface="Times New Roman" pitchFamily="18" charset="0"/>
                <a:cs typeface="Times New Roman" pitchFamily="18" charset="0"/>
              </a:rPr>
              <a:t>түседі</a:t>
            </a:r>
            <a:r>
              <a:rPr lang="ru-RU" sz="1200" dirty="0">
                <a:latin typeface="Times New Roman" pitchFamily="18" charset="0"/>
                <a:cs typeface="Times New Roman" pitchFamily="18" charset="0"/>
              </a:rPr>
              <a:t>. Ш</a:t>
            </a:r>
            <a:r>
              <a:rPr lang="kk-KZ" sz="1200" dirty="0">
                <a:solidFill>
                  <a:prstClr val="black"/>
                </a:solidFill>
                <a:latin typeface="Times New Roman" pitchFamily="18" charset="0"/>
                <a:cs typeface="Times New Roman" pitchFamily="18" charset="0"/>
              </a:rPr>
              <a:t>ығыстан ж</a:t>
            </a:r>
            <a:r>
              <a:rPr lang="kk-KZ" sz="1200" dirty="0">
                <a:solidFill>
                  <a:prstClr val="black"/>
                </a:solidFill>
                <a:latin typeface="Times New Roman" pitchFamily="18" charset="0"/>
                <a:ea typeface="Times New Roman"/>
                <a:cs typeface="Times New Roman" pitchFamily="18" charset="0"/>
              </a:rPr>
              <a:t>ел соғады, </a:t>
            </a:r>
            <a:r>
              <a:rPr lang="kk-KZ" sz="1200" dirty="0">
                <a:solidFill>
                  <a:prstClr val="black"/>
                </a:solidFill>
                <a:latin typeface="Times New Roman" pitchFamily="18" charset="0"/>
                <a:cs typeface="Times New Roman" pitchFamily="18" charset="0"/>
              </a:rPr>
              <a:t>күші 9-14 м/с.  Ауа температурасы түнде 0-2 градус жылы болады.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0825" y="3531932"/>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20825" y="2595458"/>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a:t>
            </a:r>
            <a:r>
              <a:rPr lang="kk-KZ" altLang="ru-RU" sz="1400" b="1" i="1" dirty="0" smtClean="0">
                <a:solidFill>
                  <a:srgbClr val="000000"/>
                </a:solidFill>
                <a:latin typeface="Times New Roman" panose="02020603050405020304" pitchFamily="18" charset="0"/>
                <a:cs typeface="Times New Roman" panose="02020603050405020304" pitchFamily="18" charset="0"/>
              </a:rPr>
              <a:t>. Ә</a:t>
            </a:r>
            <a:r>
              <a:rPr lang="kk-KZ" altLang="ru-RU" sz="1400" b="1" i="1" dirty="0">
                <a:solidFill>
                  <a:srgbClr val="000000"/>
                </a:solidFill>
                <a:latin typeface="Times New Roman" panose="02020603050405020304" pitchFamily="18" charset="0"/>
                <a:cs typeface="Times New Roman" panose="02020603050405020304" pitchFamily="18" charset="0"/>
              </a:rPr>
              <a:t>.</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 xmlns:a16="http://schemas.microsoft.com/office/drawing/2014/main" val="20000"/>
                    </a:ext>
                  </a:extLst>
                </a:gridCol>
                <a:gridCol w="3178492">
                  <a:extLst>
                    <a:ext uri="{9D8B030D-6E8A-4147-A177-3AD203B41FA5}">
                      <a16:colId xmlns=""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13212</TotalTime>
  <Words>596</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2191</cp:revision>
  <cp:lastPrinted>2022-01-19T06:58:06Z</cp:lastPrinted>
  <dcterms:created xsi:type="dcterms:W3CDTF">2018-03-27T06:03:00Z</dcterms:created>
  <dcterms:modified xsi:type="dcterms:W3CDTF">2022-03-29T08:40:16Z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