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945658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0628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31 марта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9106063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1619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2022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 30 марта 2022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Переменная облачность, без осадков. Ветер юго-западный с переходом на восточный 8-13 м/с. </a:t>
            </a:r>
            <a:r>
              <a:rPr lang="ru-RU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Темература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воздуха ночью 2-4 мороза, днем 11-13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31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30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31 марта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без осадков.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Ветер восточный 8-13 м/с. Температура воздуха 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5120" y="3274101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12794</TotalTime>
  <Words>612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2109</cp:revision>
  <cp:lastPrinted>2021-07-01T03:56:27Z</cp:lastPrinted>
  <dcterms:created xsi:type="dcterms:W3CDTF">2018-03-27T06:03:00Z</dcterms:created>
  <dcterms:modified xsi:type="dcterms:W3CDTF">2022-03-29T08:46:31Z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