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985344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91571" y="3506853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2022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3567853"/>
              </p:ext>
            </p:extLst>
          </p:nvPr>
        </p:nvGraphicFramePr>
        <p:xfrm>
          <a:off x="5029200" y="4018930"/>
          <a:ext cx="4645938" cy="2514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773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6306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90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84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1938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63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3633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марта 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29 марта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30 марта 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Осадки (дождь, снег). Ветер юго-западный 7-12, порывы 15-20 м/с. Температура воздуха ночью 0-2° мороза, днем 3-5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80975" algn="ctr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31 марта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30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31 марта 2022 г</a:t>
            </a:r>
          </a:p>
          <a:p>
            <a:pPr lvl="0" indent="180975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юго-западный 5-10 м/с. Температура воздуха  ночью 0-2°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010028" y="3102770"/>
            <a:ext cx="4680169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08660" y="2042203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Шәкәрім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79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6394" y="4555479"/>
            <a:ext cx="4298660" cy="1679669"/>
            <a:chOff x="523874" y="4056097"/>
            <a:chExt cx="4298660" cy="184224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19322974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62358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56097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231227050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14684</TotalTime>
  <Words>635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2135</cp:revision>
  <cp:lastPrinted>2021-10-18T15:52:53Z</cp:lastPrinted>
  <dcterms:created xsi:type="dcterms:W3CDTF">2018-03-27T06:03:00Z</dcterms:created>
  <dcterms:modified xsi:type="dcterms:W3CDTF">2022-03-29T08:43:43Z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