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B8005"/>
    <a:srgbClr val="EC291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167245884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3328" y="215900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30 марта 2022 г.</a:t>
            </a:r>
          </a:p>
          <a:p>
            <a:pPr lvl="0"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ночью снег. Ветер 15-20, порывы 23 м/с. Температура воздуха ночью 3-5 мороза, днем 3-5 тепла.</a:t>
            </a: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  </a:t>
            </a:r>
          </a:p>
          <a:p>
            <a:pPr lvl="0" indent="180975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30 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по 09 ч. 31 марта 2022 г.</a:t>
            </a:r>
          </a:p>
          <a:p>
            <a:pPr lvl="0" indent="180975"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15-20 м/с. Температура воздуха ночью 2-4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08247" y="2336661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30 марта, ночью 31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934154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9022977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695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08247" y="341813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xmlns="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33908" y="4588375"/>
            <a:ext cx="483163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Вернадского, 46 Б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(тер-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рия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СШГ №17)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340116"/>
            <a:ext cx="4309498" cy="1774256"/>
            <a:chOff x="523875" y="3952355"/>
            <a:chExt cx="4309498" cy="19459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252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71346117"/>
              </p:ext>
            </p:extLst>
          </p:nvPr>
        </p:nvGraphicFramePr>
        <p:xfrm>
          <a:off x="5008261" y="488974"/>
          <a:ext cx="4713891" cy="81534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0402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410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01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 ≤ Р &lt; 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66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47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12915</TotalTime>
  <Words>576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2060</cp:revision>
  <cp:lastPrinted>2021-07-01T03:56:27Z</cp:lastPrinted>
  <dcterms:created xsi:type="dcterms:W3CDTF">2018-03-27T06:03:00Z</dcterms:created>
  <dcterms:modified xsi:type="dcterms:W3CDTF">2022-03-29T08:28:34Z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