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28932785"/>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88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29</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наурыз</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56882238"/>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503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5027340" y="115888"/>
            <a:ext cx="4680520" cy="2123658"/>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Петропавл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sz="1100" b="1" dirty="0">
                <a:latin typeface="Times New Roman" pitchFamily="18" charset="0"/>
                <a:cs typeface="Times New Roman" pitchFamily="18" charset="0"/>
              </a:rPr>
              <a:t>30 наурызға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algn="just"/>
            <a:r>
              <a:rPr lang="ru-RU" altLang="ru-RU" sz="1100" b="1" dirty="0">
                <a:latin typeface="Times New Roman" panose="02020603050405020304" pitchFamily="18" charset="0"/>
                <a:cs typeface="Times New Roman" panose="02020603050405020304" pitchFamily="18" charset="0"/>
              </a:rPr>
              <a:t>       2022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itchFamily="18" charset="0"/>
                <a:cs typeface="Times New Roman" pitchFamily="18" charset="0"/>
              </a:rPr>
              <a:t>29 наурыздан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30 наурыз </a:t>
            </a:r>
            <a:r>
              <a:rPr lang="ru-RU" alt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сағатқа</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дейін</a:t>
            </a:r>
            <a:r>
              <a:rPr lang="ru-RU" altLang="ru-RU" sz="1100" b="1" dirty="0">
                <a:latin typeface="Times New Roman" pitchFamily="18" charset="0"/>
                <a:cs typeface="Times New Roman" pitchFamily="18" charset="0"/>
              </a:rPr>
              <a:t>   </a:t>
            </a:r>
            <a:r>
              <a:rPr lang="ru-RU" altLang="ru-RU" sz="1100" dirty="0">
                <a:latin typeface="Times New Roman" pitchFamily="18" charset="0"/>
                <a:cs typeface="Times New Roman" pitchFamily="18" charset="0"/>
              </a:rPr>
              <a:t>        </a:t>
            </a:r>
          </a:p>
          <a:p>
            <a:pPr algn="just"/>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жаңбыр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қар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бұрқасын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көктайғақ</a:t>
            </a:r>
            <a:r>
              <a:rPr lang="kk-KZ" sz="1100" dirty="0">
                <a:latin typeface="Times New Roman" pitchFamily="18" charset="0"/>
                <a:cs typeface="Times New Roman" pitchFamily="18" charset="0"/>
              </a:rPr>
              <a:t>. Оңтүстік-батыстан жел соғады, күші 15-20, екпіні 23-28 м/с, кей уақытта 30 м/с  және одан аса. Ауа температурасы түнде 2-4 градус аяз, күндіз 3-5 градус жылы.</a:t>
            </a:r>
          </a:p>
          <a:p>
            <a:pPr indent="182563" algn="ctr"/>
            <a:endParaRPr lang="kk-KZ" sz="1100" b="1" dirty="0" smtClean="0">
              <a:latin typeface="Times New Roman" pitchFamily="18" charset="0"/>
              <a:cs typeface="Times New Roman" pitchFamily="18" charset="0"/>
            </a:endParaRPr>
          </a:p>
          <a:p>
            <a:pPr indent="182563" algn="ctr"/>
            <a:r>
              <a:rPr lang="kk-KZ" sz="1100" b="1" dirty="0" smtClean="0">
                <a:latin typeface="Times New Roman" pitchFamily="18" charset="0"/>
                <a:cs typeface="Times New Roman" pitchFamily="18" charset="0"/>
              </a:rPr>
              <a:t>31</a:t>
            </a:r>
            <a:r>
              <a:rPr lang="ru-RU" sz="1100" b="1" dirty="0" smtClean="0">
                <a:latin typeface="Times New Roman" panose="02020603050405020304" pitchFamily="18" charset="0"/>
                <a:cs typeface="Times New Roman" panose="02020603050405020304" pitchFamily="18" charset="0"/>
              </a:rPr>
              <a:t> </a:t>
            </a:r>
            <a:r>
              <a:rPr lang="kk-KZ" sz="1100" b="1" dirty="0">
                <a:latin typeface="Times New Roman" pitchFamily="18" charset="0"/>
                <a:cs typeface="Times New Roman" pitchFamily="18" charset="0"/>
              </a:rPr>
              <a:t>наурызға</a:t>
            </a:r>
            <a:r>
              <a:rPr 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itchFamily="18" charset="0"/>
                <a:cs typeface="Times New Roman" pitchFamily="18" charset="0"/>
              </a:rPr>
              <a:t>ауа-райы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болжамы</a:t>
            </a:r>
            <a:endParaRPr lang="ru-RU" sz="1100" b="1" dirty="0">
              <a:latin typeface="Times New Roman" pitchFamily="18" charset="0"/>
              <a:cs typeface="Times New Roman" pitchFamily="18" charset="0"/>
            </a:endParaRPr>
          </a:p>
          <a:p>
            <a:pPr indent="182563" algn="ctr"/>
            <a:r>
              <a:rPr lang="ru-RU" sz="1100" b="1" dirty="0">
                <a:latin typeface="Times New Roman" pitchFamily="18" charset="0"/>
                <a:cs typeface="Times New Roman" pitchFamily="18" charset="0"/>
              </a:rPr>
              <a:t>2022 ж. </a:t>
            </a:r>
            <a:r>
              <a:rPr lang="kk-KZ" sz="1100" b="1" dirty="0">
                <a:latin typeface="Times New Roman" pitchFamily="18" charset="0"/>
                <a:cs typeface="Times New Roman" pitchFamily="18" charset="0"/>
              </a:rPr>
              <a:t>30 наурыз </a:t>
            </a:r>
            <a:r>
              <a:rPr lang="ru-RU" sz="1100" b="1" dirty="0">
                <a:latin typeface="Times New Roman" pitchFamily="18" charset="0"/>
                <a:cs typeface="Times New Roman" pitchFamily="18" charset="0"/>
              </a:rPr>
              <a:t>21 </a:t>
            </a:r>
            <a:r>
              <a:rPr lang="ru-RU" altLang="ru-RU" sz="1100" b="1" dirty="0" err="1">
                <a:latin typeface="Times New Roman" pitchFamily="18" charset="0"/>
                <a:cs typeface="Times New Roman" pitchFamily="18" charset="0"/>
              </a:rPr>
              <a:t>сағаттан</a:t>
            </a:r>
            <a:r>
              <a:rPr lang="ru-RU" altLang="ru-RU" sz="1100" b="1" dirty="0">
                <a:latin typeface="Times New Roman" pitchFamily="18" charset="0"/>
                <a:cs typeface="Times New Roman" pitchFamily="18" charset="0"/>
              </a:rPr>
              <a:t> 31 </a:t>
            </a:r>
            <a:r>
              <a:rPr lang="kk-KZ" sz="1100" b="1" dirty="0">
                <a:latin typeface="Times New Roman" pitchFamily="18" charset="0"/>
                <a:cs typeface="Times New Roman" pitchFamily="18" charset="0"/>
              </a:rPr>
              <a:t>наурызға</a:t>
            </a:r>
            <a:r>
              <a:rPr lang="ru-RU" sz="1100" b="1" dirty="0">
                <a:latin typeface="Times New Roman" panose="02020603050405020304" pitchFamily="18" charset="0"/>
                <a:cs typeface="Times New Roman" panose="02020603050405020304" pitchFamily="18" charset="0"/>
              </a:rPr>
              <a:t> 09 </a:t>
            </a:r>
            <a:r>
              <a:rPr lang="ru-RU" altLang="ru-RU" sz="1100" b="1" dirty="0" err="1">
                <a:latin typeface="Times New Roman" pitchFamily="18" charset="0"/>
                <a:cs typeface="Times New Roman" pitchFamily="18" charset="0"/>
              </a:rPr>
              <a:t>сағатқа</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дейін</a:t>
            </a:r>
            <a:r>
              <a:rPr lang="ru-RU" sz="1100" b="1" dirty="0">
                <a:latin typeface="Times New Roman" pitchFamily="18" charset="0"/>
                <a:cs typeface="Times New Roman" pitchFamily="18" charset="0"/>
              </a:rPr>
              <a:t>   </a:t>
            </a:r>
            <a:endParaRPr lang="ru-RU" sz="1100" b="1" dirty="0">
              <a:latin typeface="Times New Roman" pitchFamily="18" charset="0"/>
              <a:cs typeface="Times New Roman" pitchFamily="18" charset="0"/>
              <a:sym typeface="+mn-ea"/>
            </a:endParaRPr>
          </a:p>
          <a:p>
            <a:pPr indent="182563" algn="just"/>
            <a:r>
              <a:rPr lang="ru-RU" sz="1100" dirty="0" err="1">
                <a:latin typeface="Times New Roman" pitchFamily="18" charset="0"/>
                <a:cs typeface="Times New Roman" pitchFamily="18" charset="0"/>
              </a:rPr>
              <a:t>Жауын-шашын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жаңбыр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қар</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жаяу</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бұрқасын</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көктайғақ</a:t>
            </a:r>
            <a:r>
              <a:rPr lang="kk-KZ" sz="1100" dirty="0">
                <a:latin typeface="Times New Roman" pitchFamily="18" charset="0"/>
                <a:cs typeface="Times New Roman" pitchFamily="18" charset="0"/>
              </a:rPr>
              <a:t>.. Оңтүстік-батыстан жел соғады, күші 15-20, екпіні 23-28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0-2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r>
              <a:rPr lang="ru-RU" altLang="en-US" sz="1100" dirty="0">
                <a:latin typeface="Times New Roman" pitchFamily="18" charset="0"/>
                <a:cs typeface="Times New Roman" pitchFamily="18" charset="0"/>
                <a:sym typeface="+mn-ea"/>
              </a:rPr>
              <a:t> </a:t>
            </a:r>
            <a:endParaRPr lang="ru-RU" altLang="en-US" sz="1100" dirty="0">
              <a:latin typeface="Times New Roman" pitchFamily="18" charset="0"/>
              <a:cs typeface="Times New Roman" pitchFamily="18" charset="0"/>
              <a:sym typeface="+mn-ea"/>
            </a:endParaRPr>
          </a:p>
        </p:txBody>
      </p:sp>
      <p:sp>
        <p:nvSpPr>
          <p:cNvPr id="22" name="TextBox 13"/>
          <p:cNvSpPr txBox="1"/>
          <p:nvPr/>
        </p:nvSpPr>
        <p:spPr>
          <a:xfrm>
            <a:off x="4970270" y="3222176"/>
            <a:ext cx="4824535"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062" y="2174228"/>
            <a:ext cx="4824535"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31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12888</TotalTime>
  <Words>598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2226</cp:revision>
  <cp:lastPrinted>2021-07-01T03:56:27Z</cp:lastPrinted>
  <dcterms:created xsi:type="dcterms:W3CDTF">2018-03-27T06:03:00Z</dcterms:created>
  <dcterms:modified xsi:type="dcterms:W3CDTF">2022-03-29T08:34:49Z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