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853444590"/>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9443538"/>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2999" y="114301"/>
            <a:ext cx="4824413" cy="2123658"/>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30</a:t>
            </a:r>
            <a:r>
              <a:rPr lang="kk-KZ" altLang="ru-RU" sz="1200" b="1" dirty="0">
                <a:latin typeface="Times New Roman" panose="02020603050405020304" pitchFamily="18" charset="0"/>
                <a:cs typeface="Times New Roman" panose="02020603050405020304" pitchFamily="18" charset="0"/>
              </a:rPr>
              <a:t> наурызға</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2022 ж. 29 </a:t>
            </a:r>
            <a:r>
              <a:rPr lang="kk-KZ" altLang="ru-RU" sz="1200" b="1" dirty="0">
                <a:latin typeface="Times New Roman" panose="02020603050405020304" pitchFamily="18" charset="0"/>
                <a:cs typeface="Times New Roman" panose="02020603050405020304" pitchFamily="18" charset="0"/>
              </a:rPr>
              <a:t>наурыз сағ. 21-ден </a:t>
            </a:r>
            <a:r>
              <a:rPr lang="kk-KZ" altLang="ru-RU" sz="1200" b="1" dirty="0" smtClean="0">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наурыз дейін 21 сағатқа дейін</a:t>
            </a:r>
          </a:p>
          <a:p>
            <a:pPr lvl="0" indent="180975" algn="just"/>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көбінесе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 .</a:t>
            </a:r>
            <a:endParaRPr lang="kk-KZ" sz="1200" dirty="0">
              <a:latin typeface="Times New Roman" panose="02020603050405020304" pitchFamily="18" charset="0"/>
              <a:cs typeface="Times New Roman" panose="02020603050405020304" pitchFamily="18" charset="0"/>
            </a:endParaRPr>
          </a:p>
          <a:p>
            <a:pPr lvl="0"/>
            <a:r>
              <a:rPr lang="kk-KZ" sz="1200" b="1" dirty="0">
                <a:latin typeface="Times New Roman" panose="02020603050405020304" pitchFamily="18" charset="0"/>
                <a:cs typeface="Times New Roman" panose="02020603050405020304" pitchFamily="18" charset="0"/>
              </a:rPr>
              <a:t>                                      </a:t>
            </a:r>
            <a:endParaRPr lang="kk-KZ" sz="1200" b="1" dirty="0" smtClean="0">
              <a:latin typeface="Times New Roman" panose="02020603050405020304" pitchFamily="18" charset="0"/>
              <a:cs typeface="Times New Roman" panose="02020603050405020304" pitchFamily="18" charset="0"/>
            </a:endParaRPr>
          </a:p>
          <a:p>
            <a:pPr lvl="0" algn="ctr"/>
            <a:r>
              <a:rPr lang="kk-KZ" sz="1200" b="1" dirty="0" smtClean="0">
                <a:latin typeface="Times New Roman" panose="02020603050405020304" pitchFamily="18" charset="0"/>
                <a:cs typeface="Times New Roman" panose="02020603050405020304" pitchFamily="18" charset="0"/>
              </a:rPr>
              <a:t>31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наурызға</a:t>
            </a:r>
            <a:r>
              <a:rPr lang="ru-RU" sz="1200" b="1" dirty="0">
                <a:latin typeface="Times New Roman" panose="02020603050405020304" pitchFamily="18" charset="0"/>
                <a:cs typeface="Times New Roman" panose="02020603050405020304" pitchFamily="18" charset="0"/>
              </a:rPr>
              <a:t> 2022 </a:t>
            </a:r>
            <a:r>
              <a:rPr 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anose="02020603050405020304" pitchFamily="18" charset="0"/>
              <a:cs typeface="Times New Roman" panose="02020603050405020304" pitchFamily="18" charset="0"/>
            </a:endParaRPr>
          </a:p>
          <a:p>
            <a:pPr lvl="0"/>
            <a:r>
              <a:rPr lang="ru-RU" sz="1200" b="1" dirty="0">
                <a:latin typeface="Times New Roman" panose="02020603050405020304" pitchFamily="18" charset="0"/>
                <a:cs typeface="Times New Roman" panose="02020603050405020304" pitchFamily="18" charset="0"/>
              </a:rPr>
              <a:t>      30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31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lvl="0" indent="180975" algn="just"/>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қар, 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Оңтұстік-б</a:t>
            </a:r>
            <a:r>
              <a:rPr lang="ru-RU" sz="1200" dirty="0" err="1">
                <a:solidFill>
                  <a:prstClr val="black"/>
                </a:solidFill>
                <a:latin typeface="Times New Roman" panose="02020603050405020304" pitchFamily="18" charset="0"/>
                <a:cs typeface="Times New Roman" panose="02020603050405020304" pitchFamily="18" charset="0"/>
              </a:rPr>
              <a:t>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градус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болады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18372598"/>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032" y="4104371"/>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04494" y="341526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04494" y="229260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ыдырауана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13485</TotalTime>
  <Words>574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2195</cp:revision>
  <cp:lastPrinted>2021-07-01T07:38:07Z</cp:lastPrinted>
  <dcterms:created xsi:type="dcterms:W3CDTF">2018-03-27T06:03:00Z</dcterms:created>
  <dcterms:modified xsi:type="dcterms:W3CDTF">2022-03-29T08:29:33Z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