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9" d="100"/>
          <a:sy n="79" d="100"/>
        </p:scale>
        <p:origin x="444" y="5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81236" y="171009"/>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70490240"/>
              </p:ext>
            </p:extLst>
          </p:nvPr>
        </p:nvGraphicFramePr>
        <p:xfrm>
          <a:off x="307975" y="2588895"/>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88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Балқаш</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29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наурыз</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52851" y="119584"/>
            <a:ext cx="5008686"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30 наурызға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smtClean="0">
                <a:solidFill>
                  <a:srgbClr val="000000"/>
                </a:solidFill>
                <a:latin typeface="Times New Roman" panose="02020603050405020304" pitchFamily="18" charset="0"/>
                <a:cs typeface="Times New Roman" panose="02020603050405020304" pitchFamily="18" charset="0"/>
              </a:rPr>
              <a:t>ж. </a:t>
            </a:r>
            <a:r>
              <a:rPr lang="ru-RU" altLang="ru-RU" sz="1200" b="1" dirty="0">
                <a:solidFill>
                  <a:srgbClr val="000000"/>
                </a:solidFill>
                <a:latin typeface="Times New Roman" panose="02020603050405020304" pitchFamily="18" charset="0"/>
                <a:cs typeface="Times New Roman" panose="02020603050405020304" pitchFamily="18" charset="0"/>
              </a:rPr>
              <a:t>29</a:t>
            </a:r>
            <a:r>
              <a:rPr lang="kk-KZ" altLang="ru-RU" sz="1200" b="1" dirty="0">
                <a:solidFill>
                  <a:srgbClr val="000000"/>
                </a:solidFill>
                <a:latin typeface="Times New Roman" panose="02020603050405020304" pitchFamily="18" charset="0"/>
                <a:cs typeface="Times New Roman" panose="02020603050405020304" pitchFamily="18" charset="0"/>
              </a:rPr>
              <a:t> наурыз</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r>
              <a:rPr lang="ru-RU" altLang="ru-RU" sz="1200" b="1" dirty="0">
                <a:solidFill>
                  <a:srgbClr val="000000"/>
                </a:solidFill>
                <a:latin typeface="Times New Roman" panose="02020603050405020304" pitchFamily="18" charset="0"/>
                <a:cs typeface="Times New Roman" panose="02020603050405020304" pitchFamily="18" charset="0"/>
              </a:rPr>
              <a:t> 30</a:t>
            </a:r>
            <a:r>
              <a:rPr lang="kk-KZ" altLang="ru-RU" sz="1200" b="1" dirty="0">
                <a:solidFill>
                  <a:srgbClr val="000000"/>
                </a:solidFill>
                <a:latin typeface="Times New Roman" panose="02020603050405020304" pitchFamily="18" charset="0"/>
                <a:cs typeface="Times New Roman" panose="02020603050405020304" pitchFamily="18" charset="0"/>
              </a:rPr>
              <a:t> наурыз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r>
              <a:rPr lang="ru-RU" altLang="ru-RU" sz="1200" b="1" dirty="0">
                <a:solidFill>
                  <a:srgbClr val="000000"/>
                </a:solidFill>
                <a:latin typeface="Times New Roman" panose="02020603050405020304" pitchFamily="18" charset="0"/>
                <a:cs typeface="Times New Roman" panose="02020603050405020304" pitchFamily="18" charset="0"/>
              </a:rPr>
              <a:t>.</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a:solidFill>
                  <a:srgbClr val="000000"/>
                </a:solidFill>
                <a:latin typeface="Times New Roman" panose="02020603050405020304" pitchFamily="18" charset="0"/>
                <a:cs typeface="Times New Roman" panose="02020603050405020304" pitchFamily="18" charset="0"/>
              </a:rPr>
              <a:t> </a:t>
            </a: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Оңтүстік</a:t>
            </a:r>
            <a:r>
              <a:rPr lang="ru-RU" sz="1200" dirty="0">
                <a:latin typeface="Times New Roman" pitchFamily="18" charset="0"/>
                <a:cs typeface="Times New Roman" pitchFamily="18" charset="0"/>
              </a:rPr>
              <a:t>-бат</a:t>
            </a:r>
            <a:r>
              <a:rPr lang="kk-KZ" sz="1200" dirty="0">
                <a:latin typeface="Times New Roman" pitchFamily="18" charset="0"/>
                <a:cs typeface="Times New Roman" pitchFamily="18" charset="0"/>
              </a:rPr>
              <a:t>ыстан жел 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15-20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жылы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31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2022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2022 ж. 30</a:t>
            </a:r>
            <a:r>
              <a:rPr lang="kk-KZ" sz="1200" b="1" dirty="0">
                <a:solidFill>
                  <a:srgbClr val="000000"/>
                </a:solidFill>
                <a:latin typeface="Times New Roman" panose="02020603050405020304" pitchFamily="18" charset="0"/>
                <a:cs typeface="Times New Roman" panose="02020603050405020304" pitchFamily="18" charset="0"/>
              </a:rPr>
              <a:t> 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rPr>
              <a:t> 31 </a:t>
            </a:r>
            <a:r>
              <a:rPr lang="kk-KZ" sz="1200" b="1" dirty="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indent="182563" algn="just"/>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Шығ</a:t>
            </a:r>
            <a:r>
              <a:rPr lang="kk-KZ" sz="1200" dirty="0">
                <a:latin typeface="Times New Roman" pitchFamily="18" charset="0"/>
                <a:cs typeface="Times New Roman" pitchFamily="18" charset="0"/>
              </a:rPr>
              <a:t>ыстан</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жел</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соғады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күші</a:t>
            </a:r>
            <a:r>
              <a:rPr lang="ru-RU" sz="1200" dirty="0">
                <a:latin typeface="Times New Roman" pitchFamily="18" charset="0"/>
                <a:cs typeface="Times New Roman" pitchFamily="18" charset="0"/>
              </a:rPr>
              <a:t> 5-10 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1-3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болады</a:t>
            </a:r>
            <a:r>
              <a:rPr lang="ru-RU" sz="1200" dirty="0">
                <a:latin typeface="Times New Roman" pitchFamily="18" charset="0"/>
                <a:cs typeface="Times New Roman" pitchFamily="18" charset="0"/>
              </a:rPr>
              <a:t>.</a:t>
            </a:r>
          </a:p>
          <a:p>
            <a:pPr indent="182563" algn="just"/>
            <a:endParaRPr lang="ru-RU" sz="1200" dirty="0">
              <a:latin typeface="Times New Roman" pitchFamily="18" charset="0"/>
              <a:cs typeface="Times New Roman"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5601136"/>
              </p:ext>
            </p:extLst>
          </p:nvPr>
        </p:nvGraphicFramePr>
        <p:xfrm>
          <a:off x="4950400" y="4097231"/>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676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501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248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t"/>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о</a:t>
                      </a:r>
                      <a:r>
                        <a:rPr lang="ru-RU" sz="1000" dirty="0" smtClean="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54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наурыз</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41095" y="3238256"/>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45809" y="2147594"/>
            <a:ext cx="4680169" cy="1015663"/>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anose="02020603050405020304" pitchFamily="18" charset="0"/>
                <a:cs typeface="Times New Roman" panose="02020603050405020304" pitchFamily="18" charset="0"/>
              </a:rPr>
              <a:t>2022 </a:t>
            </a:r>
            <a:r>
              <a:rPr lang="ru-RU" sz="1200" dirty="0" err="1">
                <a:solidFill>
                  <a:schemeClr val="tx1"/>
                </a:solidFill>
                <a:latin typeface="Times New Roman" panose="02020603050405020304" pitchFamily="18" charset="0"/>
                <a:cs typeface="Times New Roman" panose="02020603050405020304" pitchFamily="18" charset="0"/>
              </a:rPr>
              <a:t>жылдың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30, 31 </a:t>
            </a:r>
            <a:r>
              <a:rPr lang="ru-RU" sz="1200" dirty="0" err="1">
                <a:solidFill>
                  <a:schemeClr val="tx1"/>
                </a:solidFill>
                <a:latin typeface="Times New Roman" panose="02020603050405020304" pitchFamily="18" charset="0"/>
                <a:cs typeface="Times New Roman" panose="02020603050405020304" pitchFamily="18" charset="0"/>
              </a:rPr>
              <a:t>наурызына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ыдырауына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endParaRPr lang="ru-RU" sz="1200" dirty="0" smtClean="0">
              <a:solidFill>
                <a:schemeClr val="tx1"/>
              </a:solidFill>
              <a:latin typeface="Times New Roman" panose="02020603050405020304" pitchFamily="18" charset="0"/>
              <a:cs typeface="Times New Roman" panose="02020603050405020304" pitchFamily="18" charset="0"/>
            </a:endParaRPr>
          </a:p>
          <a:p>
            <a:pPr indent="180975"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төмендейді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185250" y="5163087"/>
            <a:ext cx="4726502" cy="1200329"/>
          </a:xfrm>
          <a:prstGeom prst="rect">
            <a:avLst/>
          </a:prstGeom>
          <a:noFill/>
          <a:ln w="9525">
            <a:noFill/>
          </a:ln>
        </p:spPr>
        <p:txBody>
          <a:bodyPr wrap="square">
            <a:spAutoFit/>
          </a:bodyPr>
          <a:lstStyle/>
          <a:p>
            <a:pPr algn="just"/>
            <a:r>
              <a:rPr lang="kk-KZ" altLang="ru-RU" sz="1200" dirty="0" smtClean="0">
                <a:solidFill>
                  <a:srgbClr val="000000"/>
                </a:solidFill>
                <a:latin typeface="Times New Roman" panose="02020603050405020304" pitchFamily="18" charset="0"/>
                <a:cs typeface="Times New Roman" panose="02020603050405020304" pitchFamily="18" charset="0"/>
              </a:rPr>
              <a:t>Балқаш</a:t>
            </a:r>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орта </a:t>
            </a:r>
            <a:r>
              <a:rPr lang="ru-RU" sz="1200" dirty="0" err="1">
                <a:latin typeface="Times New Roman" panose="02020603050405020304" pitchFamily="18" charset="0"/>
                <a:cs typeface="Times New Roman" panose="02020603050405020304" pitchFamily="18" charset="0"/>
              </a:rPr>
              <a:t>мектептің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жанында</a:t>
            </a:r>
            <a:r>
              <a:rPr lang="ru-RU" sz="1200" dirty="0">
                <a:latin typeface="Times New Roman" panose="02020603050405020304" pitchFamily="18" charset="0"/>
                <a:cs typeface="Times New Roman" panose="02020603050405020304" pitchFamily="18" charset="0"/>
              </a:rPr>
              <a:t>. № 16</a:t>
            </a:r>
            <a:r>
              <a:rPr lang="ru-RU" altLang="ru-RU" sz="1200" dirty="0" smtClean="0">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a:t>
            </a:r>
            <a:r>
              <a:rPr lang="kk-KZ" sz="1200" dirty="0">
                <a:latin typeface="Times New Roman" panose="02020603050405020304" pitchFamily="18" charset="0"/>
                <a:cs typeface="Times New Roman" panose="02020603050405020304" pitchFamily="18" charset="0"/>
              </a:rPr>
              <a:t>бекет – Ленин және Әлімжанов көшелерінің қиылысы</a:t>
            </a:r>
            <a:r>
              <a:rPr lang="ru-RU" sz="1200" dirty="0" smtClean="0">
                <a:latin typeface="Times New Roman" panose="02020603050405020304" pitchFamily="18" charset="0"/>
                <a:cs typeface="Times New Roman" panose="02020603050405020304" pitchFamily="18" charset="0"/>
              </a:rPr>
              <a:t>;</a:t>
            </a:r>
            <a:endParaRPr lang="kk-KZ" altLang="ru-RU" sz="1200" dirty="0" smtClean="0">
              <a:latin typeface="Times New Roman" panose="02020603050405020304" pitchFamily="18" charset="0"/>
              <a:cs typeface="Times New Roman" panose="02020603050405020304" pitchFamily="18" charset="0"/>
            </a:endParaRPr>
          </a:p>
          <a:p>
            <a:pPr algn="just"/>
            <a:r>
              <a:rPr lang="kk-KZ" sz="1200" dirty="0" smtClean="0">
                <a:latin typeface="Times New Roman" panose="02020603050405020304" pitchFamily="18" charset="0"/>
                <a:cs typeface="Times New Roman" panose="02020603050405020304" pitchFamily="18" charset="0"/>
              </a:rPr>
              <a:t>№ 4 </a:t>
            </a:r>
            <a:r>
              <a:rPr lang="kk-KZ" sz="1200" dirty="0">
                <a:latin typeface="Times New Roman" panose="02020603050405020304" pitchFamily="18" charset="0"/>
                <a:cs typeface="Times New Roman" panose="02020603050405020304" pitchFamily="18" charset="0"/>
              </a:rPr>
              <a:t>бекет – Киров көшесі (аурухана қалашығы);</a:t>
            </a:r>
            <a:endParaRPr lang="kk-KZ" sz="1200" dirty="0" smtClean="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бекет – Ленин көшесі, №10 үйдің </a:t>
            </a:r>
            <a:r>
              <a:rPr lang="kk-KZ" sz="1200" dirty="0" smtClean="0">
                <a:latin typeface="Times New Roman" panose="02020603050405020304" pitchFamily="18" charset="0"/>
                <a:cs typeface="Times New Roman" panose="02020603050405020304" pitchFamily="18" charset="0"/>
              </a:rPr>
              <a:t>оңтүстігінде.</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15229" y="4517355"/>
            <a:ext cx="4472585" cy="1780911"/>
            <a:chOff x="349950" y="3799939"/>
            <a:chExt cx="4472585"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49950" y="4077010"/>
              <a:ext cx="2501006"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Нұр-Сұлтан</a:t>
              </a:r>
              <a:r>
                <a:rPr lang="ru-RU" altLang="ru-RU" sz="1000" i="1" dirty="0" smtClean="0">
                  <a:latin typeface="Times New Roman" panose="02020603050405020304" pitchFamily="18" charset="0"/>
                  <a:cs typeface="Times New Roman" panose="02020603050405020304" pitchFamily="18" charset="0"/>
                </a:rPr>
                <a:t>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21" name="Прямоугольник 19"/>
          <p:cNvSpPr>
            <a:spLocks noChangeArrowheads="1"/>
          </p:cNvSpPr>
          <p:nvPr/>
        </p:nvSpPr>
        <p:spPr bwMode="auto">
          <a:xfrm>
            <a:off x="317500" y="801688"/>
            <a:ext cx="4953000" cy="288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just">
              <a:lnSpc>
                <a:spcPct val="107000"/>
              </a:lnSpc>
              <a:spcBef>
                <a:spcPct val="0"/>
              </a:spcBef>
              <a:spcAft>
                <a:spcPts val="800"/>
              </a:spcAft>
              <a:buFontTx/>
              <a:buNone/>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13256</TotalTime>
  <Words>588</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2132</cp:revision>
  <cp:lastPrinted>2021-07-01T07:38:07Z</cp:lastPrinted>
  <dcterms:created xsi:type="dcterms:W3CDTF">2018-03-27T06:03:00Z</dcterms:created>
  <dcterms:modified xsi:type="dcterms:W3CDTF">2022-03-29T08:23:34Z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