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2902E"/>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188129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82408072"/>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821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6" name="Прямоугольник 15"/>
          <p:cNvSpPr/>
          <p:nvPr/>
        </p:nvSpPr>
        <p:spPr>
          <a:xfrm>
            <a:off x="4966623" y="115888"/>
            <a:ext cx="4794914"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30 наурызға 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29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lvl="0" indent="185738" algn="just"/>
            <a:r>
              <a:rPr lang="kk-KZ" sz="1200" dirty="0">
                <a:solidFill>
                  <a:prstClr val="black"/>
                </a:solidFill>
                <a:latin typeface="Times New Roman" pitchFamily="18" charset="0"/>
                <a:cs typeface="Times New Roman" pitchFamily="18" charset="0"/>
              </a:rPr>
              <a:t>Жауын-шашын (жаңбыр, қар). Оңтүстік-батыстан 7-12, екпіні 15-20 м/с жел соғады.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0-2°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p>
          <a:p>
            <a:pPr lvl="0" indent="185738" algn="ct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31 наурызға </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30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наурыздың</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31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Аздаған қар. Жел оңтүстік-батыстан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3-5°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ru-RU" sz="1200" dirty="0">
              <a:solidFill>
                <a:prstClr val="black"/>
              </a:solidFill>
              <a:latin typeface="Times New Roman" pitchFamily="18" charset="0"/>
              <a:cs typeface="Times New Roman" pitchFamily="18" charset="0"/>
            </a:endParaRPr>
          </a:p>
        </p:txBody>
      </p:sp>
      <p:sp>
        <p:nvSpPr>
          <p:cNvPr id="20" name="TextBox 13"/>
          <p:cNvSpPr txBox="1"/>
          <p:nvPr/>
        </p:nvSpPr>
        <p:spPr>
          <a:xfrm>
            <a:off x="5034609" y="3428207"/>
            <a:ext cx="4680169" cy="276999"/>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34609" y="2376995"/>
            <a:ext cx="4680169" cy="1015663"/>
          </a:xfrm>
          <a:prstGeom prst="rect">
            <a:avLst/>
          </a:prstGeom>
          <a:solidFill>
            <a:srgbClr val="99CC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prstClr val="black"/>
                </a:solidFill>
                <a:latin typeface="Times New Roman" panose="02020603050405020304" pitchFamily="18" charset="0"/>
                <a:cs typeface="Times New Roman" panose="02020603050405020304" pitchFamily="18" charset="0"/>
              </a:rPr>
              <a:t>30, 2022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31 </a:t>
            </a:r>
            <a:r>
              <a:rPr lang="ru-RU" sz="1200" dirty="0" err="1">
                <a:solidFill>
                  <a:prstClr val="black"/>
                </a:solidFill>
                <a:latin typeface="Times New Roman" panose="02020603050405020304" pitchFamily="18" charset="0"/>
                <a:cs typeface="Times New Roman" panose="02020603050405020304" pitchFamily="18" charset="0"/>
              </a:rPr>
              <a:t>наурызға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4" name="Прямоугольник 21"/>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13987</TotalTime>
  <Words>552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2131</cp:revision>
  <cp:lastPrinted>2021-07-01T03:56:27Z</cp:lastPrinted>
  <dcterms:created xsi:type="dcterms:W3CDTF">2018-03-27T06:03:00Z</dcterms:created>
  <dcterms:modified xsi:type="dcterms:W3CDTF">2022-03-29T08:36:00Z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