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8213125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9246" y="2523078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марта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31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 </a:t>
            </a:r>
          </a:p>
          <a:p>
            <a:pPr algn="ctr"/>
            <a:r>
              <a:rPr 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667549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113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6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30 марта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юго-восточный 9-14 м/с. Температура воздуха ночью 0-2 мороза, днем 11-13 тепла.</a:t>
            </a:r>
          </a:p>
          <a:p>
            <a:pPr indent="180975"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80975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 </a:t>
            </a: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30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31 марта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северо-восточный 9-14 м/с. Температура воздуха ночью 1-3 мороза.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071" y="36010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А.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12741</TotalTime>
  <Words>589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2054</cp:revision>
  <cp:lastPrinted>2021-07-01T03:56:27Z</cp:lastPrinted>
  <dcterms:created xsi:type="dcterms:W3CDTF">2018-03-27T06:03:00Z</dcterms:created>
  <dcterms:modified xsi:type="dcterms:W3CDTF">2022-03-29T08:31:27Z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