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62502979"/>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53000" y="114301"/>
            <a:ext cx="4816474"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29</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наурыз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30</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5-7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0-2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06978230"/>
              </p:ext>
            </p:extLst>
          </p:nvPr>
        </p:nvGraphicFramePr>
        <p:xfrm>
          <a:off x="4976601" y="4086756"/>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94841">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00995">
                <a:tc>
                  <a:txBody>
                    <a:bodyPr/>
                    <a:lstStyle/>
                    <a:p>
                      <a:pPr marL="0" marR="0" indent="0" algn="just"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РМ-2,5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Көміртегі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0043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Азот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12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2163833354"/>
                  </a:ext>
                </a:extLst>
              </a:tr>
              <a:tr h="200434">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b"/>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4141365874"/>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625091"/>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61993"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61993" y="2248235"/>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lvl="0"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smtClean="0">
                <a:solidFill>
                  <a:srgbClr val="000000"/>
                </a:solidFill>
                <a:latin typeface="Times New Roman" panose="02020603050405020304" pitchFamily="18" charset="0"/>
                <a:cs typeface="Times New Roman" panose="02020603050405020304" pitchFamily="18" charset="0"/>
              </a:rPr>
              <a:t>Жезказган</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r>
              <a:rPr lang="ru-RU" sz="1200" dirty="0" smtClean="0">
                <a:latin typeface="Times New Roman" panose="02020603050405020304" pitchFamily="18" charset="0"/>
                <a:cs typeface="Times New Roman" panose="02020603050405020304" pitchFamily="18" charset="0"/>
              </a:rPr>
              <a:t>№ 1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Жалиля</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В</a:t>
            </a:r>
          </a:p>
          <a:p>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2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 </a:t>
            </a:r>
            <a:r>
              <a:rPr lang="ru-RU" sz="1200" dirty="0" err="1" smtClean="0">
                <a:latin typeface="Times New Roman" panose="02020603050405020304" pitchFamily="18" charset="0"/>
                <a:cs typeface="Times New Roman" panose="02020603050405020304" pitchFamily="18" charset="0"/>
              </a:rPr>
              <a:t>Сарыарқа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 Г </a:t>
            </a:r>
          </a:p>
          <a:p>
            <a:r>
              <a:rPr lang="ru-RU" sz="1200" dirty="0" smtClean="0">
                <a:latin typeface="Times New Roman" panose="02020603050405020304" pitchFamily="18" charset="0"/>
                <a:cs typeface="Times New Roman" panose="02020603050405020304" pitchFamily="18" charset="0"/>
              </a:rPr>
              <a:t>№ 3 </a:t>
            </a:r>
            <a:r>
              <a:rPr lang="ru-RU" sz="1200" dirty="0" err="1" smtClean="0">
                <a:latin typeface="Times New Roman" panose="02020603050405020304" pitchFamily="18" charset="0"/>
                <a:cs typeface="Times New Roman" panose="02020603050405020304" pitchFamily="18" charset="0"/>
              </a:rPr>
              <a:t>бекет</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Желтоқсан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көшесі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864108" y="4500123"/>
            <a:ext cx="4616855" cy="1780911"/>
            <a:chOff x="205680" y="3799939"/>
            <a:chExt cx="461685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205680" y="4077010"/>
              <a:ext cx="278954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r>
              <a:rPr lang="kk-KZ" altLang="ru-RU" sz="1200" b="1" i="1" dirty="0" smtClean="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0"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13290</TotalTime>
  <Words>546</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2143</cp:revision>
  <cp:lastPrinted>2021-07-01T07:38:07Z</cp:lastPrinted>
  <dcterms:created xsi:type="dcterms:W3CDTF">2018-03-27T06:03:00Z</dcterms:created>
  <dcterms:modified xsi:type="dcterms:W3CDTF">2022-03-29T08:25:01Z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