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0779428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8515924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марта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30 марта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осадки (дождь, снег). Ветер юго-западный 7-12, порывы 15-20 м/с. Температура воздуха ночью 0-2° мороза, днем 3-5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юго-западный 5-10 м/с. Температура воздуха  ночью 0-2°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4437" y="2159163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31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24437" y="3229153"/>
            <a:ext cx="4680169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14367</TotalTime>
  <Words>593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2102</cp:revision>
  <cp:lastPrinted>2021-07-01T03:56:27Z</cp:lastPrinted>
  <dcterms:created xsi:type="dcterms:W3CDTF">2018-03-27T06:03:00Z</dcterms:created>
  <dcterms:modified xsi:type="dcterms:W3CDTF">2022-03-29T08:37:52Z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