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A8422"/>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3944199"/>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06143" y="3885322"/>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6848403"/>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16" name="Прямоугольник 15"/>
          <p:cNvSpPr/>
          <p:nvPr/>
        </p:nvSpPr>
        <p:spPr>
          <a:xfrm>
            <a:off x="4822018" y="215900"/>
            <a:ext cx="4908111"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solidFill>
                  <a:prstClr val="black"/>
                </a:solidFill>
                <a:latin typeface="Times New Roman" panose="02020603050405020304" pitchFamily="18" charset="0"/>
                <a:cs typeface="Times New Roman" panose="02020603050405020304" pitchFamily="18" charset="0"/>
              </a:rPr>
              <a:t>30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29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30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Түнде жауын-шашын (жаңбыр, қар). Оңтүстік-батыстан 7-12, екпіні 15-20 м/с жел соғады.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0-2°аяз,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31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30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Жауын-шашынсыз. Жел оңтүстік-батыстан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870471" y="3464378"/>
            <a:ext cx="4842613"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889522" y="2350936"/>
            <a:ext cx="4823562"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30, 2022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31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14038</TotalTime>
  <Words>561</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2155</cp:revision>
  <cp:lastPrinted>2021-07-01T03:56:27Z</cp:lastPrinted>
  <dcterms:created xsi:type="dcterms:W3CDTF">2018-03-27T06:03:00Z</dcterms:created>
  <dcterms:modified xsi:type="dcterms:W3CDTF">2022-03-29T08:37:11Z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