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870483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88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21183319"/>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30</a:t>
            </a:r>
            <a:r>
              <a:rPr lang="kk-KZ" altLang="ru-RU" sz="1200" b="1" dirty="0">
                <a:solidFill>
                  <a:prstClr val="black"/>
                </a:solidFill>
                <a:latin typeface="Times New Roman" panose="02020603050405020304" pitchFamily="18" charset="0"/>
                <a:cs typeface="Times New Roman" panose="02020603050405020304" pitchFamily="18" charset="0"/>
              </a:rPr>
              <a:t> 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29 </a:t>
            </a:r>
            <a:r>
              <a:rPr lang="kk-KZ" altLang="ru-RU" sz="1200" b="1" dirty="0">
                <a:solidFill>
                  <a:prstClr val="black"/>
                </a:solidFill>
                <a:latin typeface="Times New Roman" panose="02020603050405020304" pitchFamily="18" charset="0"/>
                <a:cs typeface="Times New Roman" panose="02020603050405020304" pitchFamily="18" charset="0"/>
              </a:rPr>
              <a:t>наурыз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30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 (жаңбыр, қар). Оңтүстік-батыстан 7-12, екпіні 15-20 м/с жел соғады.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31 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30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31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25122" y="3239091"/>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25122" y="2182621"/>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prstClr val="black"/>
                </a:solidFill>
                <a:latin typeface="Times New Roman" panose="02020603050405020304" pitchFamily="18" charset="0"/>
                <a:cs typeface="Times New Roman" panose="02020603050405020304" pitchFamily="18" charset="0"/>
              </a:rPr>
              <a:t>30, 2022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31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14702</TotalTime>
  <Words>592</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2182</cp:revision>
  <cp:lastPrinted>2021-07-01T03:56:27Z</cp:lastPrinted>
  <dcterms:created xsi:type="dcterms:W3CDTF">2018-03-27T06:03:00Z</dcterms:created>
  <dcterms:modified xsi:type="dcterms:W3CDTF">2022-03-29T08:43:05Z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