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EE7612"/>
    <a:srgbClr val="FF7401"/>
    <a:srgbClr val="F9B32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41742421"/>
              </p:ext>
            </p:extLst>
          </p:nvPr>
        </p:nvGraphicFramePr>
        <p:xfrm>
          <a:off x="307975" y="2588895"/>
          <a:ext cx="4465638" cy="242316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25122" y="221034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265113" algn="just"/>
            <a:r>
              <a:rPr lang="ru-RU" sz="1200" dirty="0">
                <a:solidFill>
                  <a:schemeClr val="tx1"/>
                </a:solidFill>
                <a:latin typeface="Times New Roman" panose="02020603050405020304" pitchFamily="18" charset="0"/>
                <a:cs typeface="Times New Roman" panose="02020603050405020304" pitchFamily="18" charset="0"/>
              </a:rPr>
              <a:t>30, 2022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31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883414179"/>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24946" y="173934"/>
            <a:ext cx="4680520" cy="186204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Ақтау қаласы бойынша 30 наурызға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solidFill>
                  <a:srgbClr val="000000"/>
                </a:solidFill>
                <a:latin typeface="Times New Roman" panose="02020603050405020304" pitchFamily="18" charset="0"/>
                <a:cs typeface="Times New Roman" panose="02020603050405020304" pitchFamily="18" charset="0"/>
              </a:rPr>
              <a:t>2022 </a:t>
            </a:r>
            <a:r>
              <a:rPr lang="ru-RU" altLang="ru-RU" sz="1100" b="1" dirty="0" err="1">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29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20-дан 30 </a:t>
            </a:r>
            <a:r>
              <a:rPr lang="ru-RU" altLang="ru-RU" sz="1100" b="1" dirty="0" err="1">
                <a:solidFill>
                  <a:srgbClr val="000000"/>
                </a:solidFill>
                <a:latin typeface="Times New Roman" panose="02020603050405020304" pitchFamily="18" charset="0"/>
                <a:cs typeface="Times New Roman" panose="02020603050405020304" pitchFamily="18" charset="0"/>
              </a:rPr>
              <a:t>наурыз</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20-ға </a:t>
            </a:r>
            <a:r>
              <a:rPr lang="ru-RU" altLang="ru-RU" sz="1100" b="1" dirty="0" err="1">
                <a:solidFill>
                  <a:srgbClr val="000000"/>
                </a:solidFill>
                <a:latin typeface="Times New Roman" panose="02020603050405020304" pitchFamily="18" charset="0"/>
                <a:cs typeface="Times New Roman" panose="02020603050405020304" pitchFamily="18" charset="0"/>
              </a:rPr>
              <a:t>дейін</a:t>
            </a:r>
            <a:r>
              <a:rPr lang="ru-RU" sz="1100" b="1" dirty="0">
                <a:solidFill>
                  <a:srgbClr val="000000"/>
                </a:solidFill>
                <a:latin typeface="Times New Roman" panose="02020603050405020304" pitchFamily="18" charset="0"/>
                <a:cs typeface="Times New Roman" panose="02020603050405020304" pitchFamily="18" charset="0"/>
                <a:sym typeface="+mn-ea"/>
              </a:rPr>
              <a:t>     </a:t>
            </a:r>
          </a:p>
          <a:p>
            <a:pPr lvl="0" algn="just"/>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Азда</a:t>
            </a:r>
            <a:r>
              <a:rPr lang="kk-KZ" sz="1200" dirty="0">
                <a:solidFill>
                  <a:prstClr val="black"/>
                </a:solidFill>
                <a:latin typeface="Times New Roman" pitchFamily="18" charset="0"/>
                <a:cs typeface="Times New Roman" pitchFamily="18" charset="0"/>
              </a:rPr>
              <a:t>ған 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Шаңды дауыл. </a:t>
            </a:r>
            <a:r>
              <a:rPr lang="ru-RU" sz="1200" dirty="0" err="1">
                <a:solidFill>
                  <a:srgbClr val="000000"/>
                </a:solidFill>
                <a:latin typeface="Times New Roman" panose="02020603050405020304" pitchFamily="18" charset="0"/>
              </a:rPr>
              <a:t>Жел</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оңтүстік-шығыстан</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күші</a:t>
            </a:r>
            <a:r>
              <a:rPr lang="ru-RU" sz="1200" dirty="0">
                <a:solidFill>
                  <a:srgbClr val="000000"/>
                </a:solidFill>
                <a:latin typeface="Times New Roman" panose="02020603050405020304" pitchFamily="18" charset="0"/>
              </a:rPr>
              <a:t> 9-14, </a:t>
            </a:r>
            <a:r>
              <a:rPr lang="ru-RU" sz="1200" dirty="0" err="1">
                <a:solidFill>
                  <a:srgbClr val="000000"/>
                </a:solidFill>
                <a:latin typeface="Times New Roman" panose="02020603050405020304" pitchFamily="18" charset="0"/>
              </a:rPr>
              <a:t>екпіні</a:t>
            </a:r>
            <a:r>
              <a:rPr lang="ru-RU" sz="1200" dirty="0">
                <a:solidFill>
                  <a:srgbClr val="000000"/>
                </a:solidFill>
                <a:latin typeface="Times New Roman" panose="02020603050405020304" pitchFamily="18" charset="0"/>
              </a:rPr>
              <a:t> 15-20 м/с. </a:t>
            </a:r>
            <a:r>
              <a:rPr lang="ru-RU" sz="1200" dirty="0" err="1">
                <a:solidFill>
                  <a:srgbClr val="000000"/>
                </a:solidFill>
                <a:latin typeface="Times New Roman" panose="02020603050405020304" pitchFamily="18" charset="0"/>
              </a:rPr>
              <a:t>Ауа</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температурасы</a:t>
            </a:r>
            <a:r>
              <a:rPr lang="ru-RU" sz="1200" dirty="0">
                <a:solidFill>
                  <a:srgbClr val="000000"/>
                </a:solidFill>
                <a:latin typeface="Times New Roman" panose="02020603050405020304" pitchFamily="18" charset="0"/>
              </a:rPr>
              <a:t> </a:t>
            </a:r>
            <a:r>
              <a:rPr lang="ru-RU" sz="1200" dirty="0" err="1">
                <a:solidFill>
                  <a:srgbClr val="000000"/>
                </a:solidFill>
                <a:latin typeface="Times New Roman" panose="02020603050405020304" pitchFamily="18" charset="0"/>
              </a:rPr>
              <a:t>түнде</a:t>
            </a:r>
            <a:r>
              <a:rPr lang="ru-RU" sz="1200" dirty="0">
                <a:solidFill>
                  <a:srgbClr val="000000"/>
                </a:solidFill>
                <a:latin typeface="Times New Roman" panose="02020603050405020304" pitchFamily="18" charset="0"/>
              </a:rPr>
              <a:t> 5-7, </a:t>
            </a:r>
            <a:r>
              <a:rPr lang="ru-RU" sz="1200" dirty="0" err="1">
                <a:solidFill>
                  <a:srgbClr val="000000"/>
                </a:solidFill>
                <a:latin typeface="Times New Roman" panose="02020603050405020304" pitchFamily="18" charset="0"/>
              </a:rPr>
              <a:t>күндіз</a:t>
            </a:r>
            <a:r>
              <a:rPr lang="ru-RU" sz="1200" dirty="0">
                <a:solidFill>
                  <a:srgbClr val="000000"/>
                </a:solidFill>
                <a:latin typeface="Times New Roman" panose="02020603050405020304" pitchFamily="18" charset="0"/>
              </a:rPr>
              <a:t> 13-15 </a:t>
            </a:r>
            <a:r>
              <a:rPr lang="ru-RU" sz="1200" dirty="0" err="1">
                <a:solidFill>
                  <a:srgbClr val="000000"/>
                </a:solidFill>
                <a:latin typeface="Times New Roman" panose="02020603050405020304" pitchFamily="18" charset="0"/>
              </a:rPr>
              <a:t>жылы</a:t>
            </a:r>
            <a:r>
              <a:rPr lang="ru-RU" sz="1200" dirty="0">
                <a:solidFill>
                  <a:srgbClr val="000000"/>
                </a:solidFill>
                <a:latin typeface="Times New Roman" panose="02020603050405020304" pitchFamily="18" charset="0"/>
              </a:rPr>
              <a:t>.</a:t>
            </a:r>
          </a:p>
          <a:p>
            <a:pPr lvl="0" algn="ctr"/>
            <a:endParaRPr lang="kk-KZ" sz="1100" b="1" dirty="0" smtClean="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31 </a:t>
            </a:r>
            <a:r>
              <a:rPr lang="kk-KZ" sz="1100" b="1" dirty="0">
                <a:solidFill>
                  <a:srgbClr val="000000"/>
                </a:solidFill>
                <a:latin typeface="Times New Roman" panose="02020603050405020304" pitchFamily="18" charset="0"/>
                <a:cs typeface="Times New Roman" panose="02020603050405020304" pitchFamily="18" charset="0"/>
              </a:rPr>
              <a:t>наурызға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a:solidFill>
                  <a:srgbClr val="000000"/>
                </a:solidFill>
                <a:latin typeface="Times New Roman" panose="02020603050405020304" pitchFamily="18" charset="0"/>
                <a:cs typeface="Times New Roman" panose="02020603050405020304" pitchFamily="18" charset="0"/>
              </a:rPr>
              <a:t>2022 ж. 30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20-дан </a:t>
            </a:r>
            <a:r>
              <a:rPr lang="ru-RU" sz="1100" b="1" dirty="0" err="1">
                <a:solidFill>
                  <a:srgbClr val="000000"/>
                </a:solidFill>
                <a:latin typeface="Times New Roman" panose="02020603050405020304" pitchFamily="18" charset="0"/>
                <a:cs typeface="Times New Roman" panose="02020603050405020304" pitchFamily="18" charset="0"/>
              </a:rPr>
              <a:t>бастап</a:t>
            </a:r>
            <a:r>
              <a:rPr lang="ru-RU" sz="1100" b="1" dirty="0">
                <a:solidFill>
                  <a:srgbClr val="000000"/>
                </a:solidFill>
                <a:latin typeface="Times New Roman" panose="02020603050405020304" pitchFamily="18" charset="0"/>
                <a:cs typeface="Times New Roman" panose="02020603050405020304" pitchFamily="18" charset="0"/>
              </a:rPr>
              <a:t> 2022 ж. 31 </a:t>
            </a:r>
            <a:r>
              <a:rPr lang="ru-RU" sz="1100" b="1" dirty="0" err="1">
                <a:solidFill>
                  <a:srgbClr val="000000"/>
                </a:solidFill>
                <a:latin typeface="Times New Roman" panose="02020603050405020304" pitchFamily="18" charset="0"/>
                <a:cs typeface="Times New Roman" panose="02020603050405020304" pitchFamily="18" charset="0"/>
              </a:rPr>
              <a:t>наурыз</a:t>
            </a:r>
            <a:r>
              <a:rPr lang="ru-RU" sz="1100" b="1" dirty="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a:solidFill>
                  <a:srgbClr val="000000"/>
                </a:solidFill>
                <a:latin typeface="Times New Roman" panose="02020603050405020304" pitchFamily="18" charset="0"/>
                <a:cs typeface="Times New Roman" panose="02020603050405020304" pitchFamily="18" charset="0"/>
              </a:rPr>
              <a:t>. 08-ге </a:t>
            </a:r>
            <a:r>
              <a:rPr lang="ru-RU" sz="1100" b="1" dirty="0" err="1">
                <a:solidFill>
                  <a:srgbClr val="000000"/>
                </a:solidFill>
                <a:latin typeface="Times New Roman" panose="02020603050405020304" pitchFamily="18" charset="0"/>
                <a:cs typeface="Times New Roman" panose="02020603050405020304" pitchFamily="18" charset="0"/>
              </a:rPr>
              <a:t>дейін</a:t>
            </a:r>
            <a:endParaRPr lang="kk-KZ" sz="1100" dirty="0">
              <a:solidFill>
                <a:srgbClr val="000000"/>
              </a:solidFill>
              <a:latin typeface="Times New Roman" panose="02020603050405020304" pitchFamily="18" charset="0"/>
              <a:cs typeface="Times New Roman" panose="02020603050405020304" pitchFamily="18" charset="0"/>
              <a:sym typeface="+mn-ea"/>
            </a:endParaRPr>
          </a:p>
          <a:p>
            <a:pPr lvl="0" algn="just"/>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Көшпелі</a:t>
            </a:r>
            <a:r>
              <a:rPr lang="ru-RU" sz="1200" dirty="0">
                <a:solidFill>
                  <a:prstClr val="black"/>
                </a:solidFill>
                <a:latin typeface="Times New Roman" pitchFamily="18" charset="0"/>
                <a:cs typeface="Times New Roman" pitchFamily="18" charset="0"/>
                <a:sym typeface="+mn-ea"/>
              </a:rPr>
              <a:t> </a:t>
            </a:r>
            <a:r>
              <a:rPr lang="ru-RU" sz="1200" dirty="0" err="1">
                <a:solidFill>
                  <a:prstClr val="black"/>
                </a:solidFill>
                <a:latin typeface="Times New Roman" pitchFamily="18" charset="0"/>
                <a:cs typeface="Times New Roman" pitchFamily="18" charset="0"/>
                <a:sym typeface="+mn-ea"/>
              </a:rPr>
              <a:t>б</a:t>
            </a:r>
            <a:r>
              <a:rPr lang="ru-RU" sz="1200" dirty="0" err="1">
                <a:solidFill>
                  <a:prstClr val="black"/>
                </a:solidFill>
                <a:latin typeface="Times New Roman" pitchFamily="18" charset="0"/>
                <a:cs typeface="Times New Roman" pitchFamily="18" charset="0"/>
              </a:rPr>
              <a:t>ұлтты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srgbClr val="000000"/>
                </a:solidFill>
                <a:latin typeface="Times New Roman" panose="02020603050405020304" pitchFamily="18" charset="0"/>
                <a:cs typeface="Times New Roman" panose="02020603050405020304" pitchFamily="18" charset="0"/>
                <a:sym typeface="+mn-ea"/>
              </a:rPr>
              <a:t>. Жел шығыстан</a:t>
            </a:r>
            <a:r>
              <a:rPr lang="ru-RU" sz="1200" dirty="0">
                <a:solidFill>
                  <a:prstClr val="black"/>
                </a:solidFill>
                <a:latin typeface="Times New Roman" pitchFamily="18" charset="0"/>
                <a:cs typeface="Times New Roman" pitchFamily="18" charset="0"/>
              </a:rPr>
              <a:t>,</a:t>
            </a:r>
            <a:r>
              <a:rPr lang="kk-KZ" sz="1200" dirty="0">
                <a:solidFill>
                  <a:prstClr val="black"/>
                </a:solidFill>
                <a:latin typeface="Times New Roman" pitchFamily="18" charset="0"/>
                <a:cs typeface="Times New Roman" pitchFamily="18" charset="0"/>
              </a:rPr>
              <a:t> күші 9-14 </a:t>
            </a:r>
            <a:r>
              <a:rPr lang="ru-RU" sz="1200" dirty="0">
                <a:solidFill>
                  <a:prstClr val="black"/>
                </a:solidFill>
                <a:latin typeface="Times New Roman" pitchFamily="18" charset="0"/>
                <a:cs typeface="Times New Roman" pitchFamily="18" charset="0"/>
              </a:rPr>
              <a:t>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түнде</a:t>
            </a:r>
            <a:r>
              <a:rPr lang="ru-RU" sz="1200" dirty="0">
                <a:solidFill>
                  <a:prstClr val="black"/>
                </a:solidFill>
                <a:latin typeface="Times New Roman" pitchFamily="18" charset="0"/>
                <a:cs typeface="Times New Roman" pitchFamily="18" charset="0"/>
              </a:rPr>
              <a:t> 5-7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a:t>
            </a:r>
            <a:endParaRPr lang="ru-RU" sz="1200" dirty="0">
              <a:solidFill>
                <a:prstClr val="black"/>
              </a:solidFill>
              <a:latin typeface="Times New Roman" pitchFamily="18" charset="0"/>
              <a:cs typeface="Times New Roman" pitchFamily="18" charset="0"/>
            </a:endParaRPr>
          </a:p>
        </p:txBody>
      </p:sp>
      <p:sp>
        <p:nvSpPr>
          <p:cNvPr id="15" name="TextBox 13"/>
          <p:cNvSpPr txBox="1"/>
          <p:nvPr/>
        </p:nvSpPr>
        <p:spPr>
          <a:xfrm>
            <a:off x="5027502" y="3274718"/>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xmlns=""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08788" y="4386751"/>
            <a:ext cx="4648915" cy="1780911"/>
            <a:chOff x="173620" y="3799939"/>
            <a:chExt cx="464891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173620" y="4077010"/>
              <a:ext cx="285366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18430</TotalTime>
  <Words>596</Words>
  <Application>Microsoft Office PowerPoint</Application>
  <PresentationFormat>Лист A4 (210x297 мм)</PresentationFormat>
  <Paragraphs>106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2139</cp:revision>
  <cp:lastPrinted>2021-07-01T07:38:07Z</cp:lastPrinted>
  <dcterms:created xsi:type="dcterms:W3CDTF">2018-03-27T06:03:00Z</dcterms:created>
  <dcterms:modified xsi:type="dcterms:W3CDTF">2022-03-29T08:06:41Z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