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86700041"/>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46504" y="3675808"/>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5287289"/>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29</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4-6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47355" y="3341945"/>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47354" y="224626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-Димитров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212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Степан </a:t>
            </a:r>
            <a:r>
              <a:rPr lang="ru-RU" altLang="ru-RU" sz="1200" dirty="0" err="1">
                <a:solidFill>
                  <a:srgbClr val="000000"/>
                </a:solidFill>
                <a:latin typeface="Times New Roman" panose="02020603050405020304" pitchFamily="18" charset="0"/>
                <a:cs typeface="Times New Roman" panose="02020603050405020304" pitchFamily="18" charset="0"/>
              </a:rPr>
              <a:t>Рамзин</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Амангелді-Теміртау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шағынауданы</a:t>
            </a:r>
            <a:r>
              <a:rPr lang="ru-RU" altLang="ru-RU" sz="1200" dirty="0">
                <a:solidFill>
                  <a:srgbClr val="000000"/>
                </a:solidFill>
                <a:latin typeface="Times New Roman" panose="02020603050405020304" pitchFamily="18" charset="0"/>
                <a:cs typeface="Times New Roman" panose="02020603050405020304" pitchFamily="18" charset="0"/>
              </a:rPr>
              <a:t>, 6</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 3-А </a:t>
            </a:r>
            <a:r>
              <a:rPr lang="ru-RU" altLang="ru-RU" sz="1200" dirty="0" err="1">
                <a:solidFill>
                  <a:srgbClr val="000000"/>
                </a:solidFill>
                <a:latin typeface="Times New Roman" panose="02020603050405020304" pitchFamily="18" charset="0"/>
                <a:cs typeface="Times New Roman" panose="02020603050405020304" pitchFamily="18" charset="0"/>
              </a:rPr>
              <a:t>бекеті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13123</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2128</cp:revision>
  <cp:lastPrinted>2021-07-01T03:56:27Z</cp:lastPrinted>
  <dcterms:created xsi:type="dcterms:W3CDTF">2018-03-27T06:03:00Z</dcterms:created>
  <dcterms:modified xsi:type="dcterms:W3CDTF">2022-03-29T08:41:37Z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